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6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VY_32_INOVACE_13_Vyvození písmene J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VY_32_INOVACE_13_Vyvození písmene J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252217755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listopadu </a:t>
            </a:r>
            <a:r>
              <a:rPr lang="cs-CZ" dirty="0" smtClean="0"/>
              <a:t>2012</a:t>
            </a:r>
            <a:endParaRPr lang="cs-CZ" dirty="0" smtClean="0"/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J, j</a:t>
            </a:r>
            <a:endParaRPr lang="cs-CZ" dirty="0"/>
          </a:p>
          <a:p>
            <a:r>
              <a:rPr lang="cs-CZ" dirty="0" smtClean="0"/>
              <a:t>Slova začínající na  J, j</a:t>
            </a:r>
          </a:p>
          <a:p>
            <a:r>
              <a:rPr lang="cs-CZ" dirty="0" smtClean="0"/>
              <a:t>Jména mužská začínající na  J</a:t>
            </a:r>
          </a:p>
          <a:p>
            <a:r>
              <a:rPr lang="cs-CZ" dirty="0" smtClean="0"/>
              <a:t>Jména ženská začínající na  </a:t>
            </a:r>
            <a:r>
              <a:rPr lang="cs-CZ" dirty="0"/>
              <a:t>J</a:t>
            </a:r>
            <a:endParaRPr lang="cs-CZ" dirty="0" smtClean="0"/>
          </a:p>
          <a:p>
            <a:r>
              <a:rPr lang="cs-CZ" dirty="0" smtClean="0"/>
              <a:t>Význam slov začínajících na J, 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07273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 , j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3670"/>
            <a:ext cx="3849772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J</a:t>
            </a:r>
            <a:r>
              <a:rPr lang="cs-CZ" sz="2400" b="1" dirty="0" smtClean="0">
                <a:solidFill>
                  <a:schemeClr val="tx1"/>
                </a:solidFill>
              </a:rPr>
              <a:t>ežku, </a:t>
            </a:r>
            <a:r>
              <a:rPr lang="cs-CZ" sz="2400" b="1" dirty="0" smtClean="0">
                <a:solidFill>
                  <a:srgbClr val="FF0000"/>
                </a:solidFill>
              </a:rPr>
              <a:t>j</a:t>
            </a:r>
            <a:r>
              <a:rPr lang="cs-CZ" sz="2400" b="1" dirty="0" smtClean="0">
                <a:solidFill>
                  <a:schemeClr val="tx1"/>
                </a:solidFill>
              </a:rPr>
              <a:t>ežku pod </a:t>
            </a:r>
            <a:r>
              <a:rPr lang="cs-CZ" sz="2400" b="1" dirty="0" smtClean="0">
                <a:solidFill>
                  <a:srgbClr val="FF0000"/>
                </a:solidFill>
              </a:rPr>
              <a:t>j</a:t>
            </a:r>
            <a:r>
              <a:rPr lang="cs-CZ" sz="2400" b="1" dirty="0" smtClean="0">
                <a:solidFill>
                  <a:schemeClr val="tx1"/>
                </a:solidFill>
              </a:rPr>
              <a:t>abloní,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j</a:t>
            </a:r>
            <a:r>
              <a:rPr lang="cs-CZ" sz="2400" b="1" dirty="0" smtClean="0">
                <a:solidFill>
                  <a:schemeClr val="tx1"/>
                </a:solidFill>
              </a:rPr>
              <a:t>ablíčka tak krásně voní.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Nasbíre</a:t>
            </a:r>
            <a:r>
              <a:rPr lang="cs-CZ" sz="2400" b="1" dirty="0" smtClean="0">
                <a:solidFill>
                  <a:srgbClr val="FF0000"/>
                </a:solidFill>
              </a:rPr>
              <a:t>j</a:t>
            </a:r>
            <a:r>
              <a:rPr lang="cs-CZ" sz="2400" b="1" dirty="0" smtClean="0">
                <a:solidFill>
                  <a:schemeClr val="tx1"/>
                </a:solidFill>
              </a:rPr>
              <a:t> si, když </a:t>
            </a:r>
            <a:r>
              <a:rPr lang="cs-CZ" sz="2400" b="1" dirty="0" smtClean="0">
                <a:solidFill>
                  <a:srgbClr val="FF0000"/>
                </a:solidFill>
              </a:rPr>
              <a:t>j</a:t>
            </a:r>
            <a:r>
              <a:rPr lang="cs-CZ" sz="2400" b="1" dirty="0" smtClean="0">
                <a:solidFill>
                  <a:schemeClr val="tx1"/>
                </a:solidFill>
              </a:rPr>
              <a:t>e rád,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u</a:t>
            </a:r>
            <a:r>
              <a:rPr lang="cs-CZ" sz="2400" b="1" dirty="0" smtClean="0">
                <a:solidFill>
                  <a:schemeClr val="tx1"/>
                </a:solidFill>
              </a:rPr>
              <a:t> nás nebudeš mít hlad.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512300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J, j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1026" name="Picture 2" descr="C:\Users\ucitel\AppData\Local\Microsoft\Windows\Temporary Internet Files\Content.IE5\8JDTOZL6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28265"/>
            <a:ext cx="367240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2728" y="3708020"/>
            <a:ext cx="165205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E L I T O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2732" y="3673204"/>
            <a:ext cx="135146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I Z V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5895" y="3673205"/>
            <a:ext cx="147707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E H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28" y="6222368"/>
            <a:ext cx="17336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E Z D E C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04484" y="6222367"/>
            <a:ext cx="16679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E Š T Ě R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98253" y="6222366"/>
            <a:ext cx="223426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E Š T Ě R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RXH2D5E9\MC900414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28" y="1055072"/>
            <a:ext cx="2486685" cy="2433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JZP82REC\MM90028365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290" y="1156798"/>
            <a:ext cx="1752962" cy="222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974MELJI\MP9004023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161" y="1156798"/>
            <a:ext cx="1724537" cy="233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8JDTOZL6\MC900397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12" y="4437112"/>
            <a:ext cx="1827886" cy="158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ucitel\AppData\Local\Microsoft\Windows\Temporary Internet Files\Content.IE5\YZQDZ73Y\MC9000573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484" y="4315496"/>
            <a:ext cx="1730045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ZPQJUTUP\MC9000238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4089" y="4289387"/>
            <a:ext cx="1300681" cy="188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5805264"/>
            <a:ext cx="234891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I N D Ř I C H 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75803" y="5805263"/>
            <a:ext cx="182319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I N D R A  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146595"/>
            <a:ext cx="766915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 NĚJAKÉ  JMÉNO  ZAČÍNAJÍCÍ  PÍSMENEM  </a:t>
            </a:r>
            <a:r>
              <a:rPr lang="cs-CZ" sz="2400" b="1" dirty="0">
                <a:solidFill>
                  <a:srgbClr val="FF0000"/>
                </a:solidFill>
              </a:rPr>
              <a:t>J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pic>
        <p:nvPicPr>
          <p:cNvPr id="3074" name="Picture 2" descr="C:\Users\ucitel\AppData\Local\Microsoft\Windows\Temporary Internet Files\Content.IE5\YZQDZ73Y\MP9004423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396044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YZQDZ73Y\MP9004425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24844"/>
            <a:ext cx="338437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293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</a:t>
            </a:r>
            <a:r>
              <a:rPr lang="cs-CZ" sz="2400" b="1" smtClean="0"/>
              <a:t>písmenem </a:t>
            </a:r>
            <a:r>
              <a:rPr lang="cs-CZ" sz="2400" b="1">
                <a:solidFill>
                  <a:srgbClr val="FF0000"/>
                </a:solidFill>
              </a:rPr>
              <a:t> </a:t>
            </a:r>
            <a:r>
              <a:rPr lang="cs-CZ" sz="2400" b="1" smtClean="0">
                <a:solidFill>
                  <a:srgbClr val="FF0000"/>
                </a:solidFill>
              </a:rPr>
              <a:t>J </a:t>
            </a:r>
            <a:r>
              <a:rPr lang="cs-CZ" sz="2400" b="1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0748" y="1793356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3344" y="2470738"/>
            <a:ext cx="193046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Á C H Y M 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7731" y="3576245"/>
            <a:ext cx="102169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A N 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1983" y="4488576"/>
            <a:ext cx="203318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A R O M Í 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359" y="5643860"/>
            <a:ext cx="112242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I Ř Í 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22696" y="1988840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11488" y="2571940"/>
            <a:ext cx="115005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A N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50745" y="3309925"/>
            <a:ext cx="237808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A R O M Í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7123" y="4089405"/>
            <a:ext cx="169976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I Ř I N A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26365" y="4982415"/>
            <a:ext cx="17947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O L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64265" y="6114752"/>
            <a:ext cx="144142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O S E F 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66911" y="3033605"/>
            <a:ext cx="15236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A K U B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41116" y="5182195"/>
            <a:ext cx="227812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A R O S L A V 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12601" y="3946916"/>
            <a:ext cx="173515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 A R M I L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54074" y="5795962"/>
            <a:ext cx="187634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O H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70387" y="6192685"/>
            <a:ext cx="130689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Ů L I 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70387" y="5348670"/>
            <a:ext cx="178843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U D I T A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38192" y="4520750"/>
            <a:ext cx="138307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I T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89124" y="3599329"/>
            <a:ext cx="248023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A R O S L A V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61092" y="2778987"/>
            <a:ext cx="200631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A R M I L A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85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1846</TotalTime>
  <Words>310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171</cp:revision>
  <dcterms:created xsi:type="dcterms:W3CDTF">2011-06-29T08:37:16Z</dcterms:created>
  <dcterms:modified xsi:type="dcterms:W3CDTF">2013-03-26T07:08:30Z</dcterms:modified>
</cp:coreProperties>
</file>