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7" r:id="rId2"/>
    <p:sldId id="262" r:id="rId3"/>
    <p:sldId id="264" r:id="rId4"/>
    <p:sldId id="265" r:id="rId5"/>
    <p:sldId id="267" r:id="rId6"/>
    <p:sldId id="269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VY_32_INOVACE_14_Vyvození písmene N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VY_32_INOVACE_14_Vyvození písmene N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F2A94-FB8D-4D07-A7BA-DFA6D486F78E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9236B4-D82B-4B28-830B-05D78CEE60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5521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3102082693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/>
              <a:t> Vytvořeno v </a:t>
            </a:r>
            <a:r>
              <a:rPr lang="cs-CZ" dirty="0" smtClean="0"/>
              <a:t>listopadu 2012</a:t>
            </a:r>
          </a:p>
          <a:p>
            <a:r>
              <a:rPr lang="cs-CZ" dirty="0" smtClean="0"/>
              <a:t>Určeno pro práci s interaktivní tabulí</a:t>
            </a:r>
          </a:p>
          <a:p>
            <a:r>
              <a:rPr lang="cs-CZ" dirty="0" smtClean="0"/>
              <a:t>Vyvození písmene  N, n</a:t>
            </a:r>
            <a:endParaRPr lang="cs-CZ" dirty="0"/>
          </a:p>
          <a:p>
            <a:r>
              <a:rPr lang="cs-CZ" dirty="0" smtClean="0"/>
              <a:t>Slova začínající na  N, n</a:t>
            </a:r>
          </a:p>
          <a:p>
            <a:r>
              <a:rPr lang="cs-CZ" dirty="0" smtClean="0"/>
              <a:t>Jména mužská začínající na  N</a:t>
            </a:r>
          </a:p>
          <a:p>
            <a:r>
              <a:rPr lang="cs-CZ" dirty="0" smtClean="0"/>
              <a:t>Jména ženská začínající na  N</a:t>
            </a:r>
          </a:p>
          <a:p>
            <a:r>
              <a:rPr lang="cs-CZ" dirty="0" smtClean="0"/>
              <a:t>Význam slov začínajících na N, 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556792"/>
            <a:ext cx="1395960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smtClean="0">
                <a:solidFill>
                  <a:srgbClr val="FF0000"/>
                </a:solidFill>
              </a:rPr>
              <a:t>N , n 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773670"/>
            <a:ext cx="3721916" cy="15696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N</a:t>
            </a:r>
            <a:r>
              <a:rPr lang="cs-CZ" sz="2400" b="1" dirty="0" smtClean="0">
                <a:solidFill>
                  <a:schemeClr val="tx1"/>
                </a:solidFill>
              </a:rPr>
              <a:t>aše </a:t>
            </a:r>
            <a:r>
              <a:rPr lang="cs-CZ" sz="2400" b="1" dirty="0" smtClean="0">
                <a:solidFill>
                  <a:srgbClr val="FF0000"/>
                </a:solidFill>
              </a:rPr>
              <a:t>N</a:t>
            </a:r>
            <a:r>
              <a:rPr lang="cs-CZ" sz="2400" b="1" dirty="0" smtClean="0">
                <a:solidFill>
                  <a:schemeClr val="tx1"/>
                </a:solidFill>
              </a:rPr>
              <a:t>á</a:t>
            </a:r>
            <a:r>
              <a:rPr lang="cs-CZ" sz="2400" b="1" dirty="0" smtClean="0">
                <a:solidFill>
                  <a:srgbClr val="FF0000"/>
                </a:solidFill>
              </a:rPr>
              <a:t>n</a:t>
            </a:r>
            <a:r>
              <a:rPr lang="cs-CZ" sz="2400" b="1" dirty="0" smtClean="0">
                <a:solidFill>
                  <a:schemeClr val="tx1"/>
                </a:solidFill>
              </a:rPr>
              <a:t>a chce </a:t>
            </a:r>
            <a:r>
              <a:rPr lang="cs-CZ" sz="2400" b="1" dirty="0" smtClean="0">
                <a:solidFill>
                  <a:srgbClr val="FF0000"/>
                </a:solidFill>
              </a:rPr>
              <a:t>n</a:t>
            </a:r>
            <a:r>
              <a:rPr lang="cs-CZ" sz="2400" b="1" dirty="0" smtClean="0">
                <a:solidFill>
                  <a:schemeClr val="tx1"/>
                </a:solidFill>
              </a:rPr>
              <a:t>a </a:t>
            </a:r>
            <a:r>
              <a:rPr lang="cs-CZ" sz="2400" b="1" dirty="0" smtClean="0">
                <a:solidFill>
                  <a:srgbClr val="FF0000"/>
                </a:solidFill>
              </a:rPr>
              <a:t>n</a:t>
            </a:r>
            <a:r>
              <a:rPr lang="cs-CZ" sz="2400" b="1" dirty="0" smtClean="0">
                <a:solidFill>
                  <a:schemeClr val="tx1"/>
                </a:solidFill>
              </a:rPr>
              <a:t>ás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n</a:t>
            </a:r>
            <a:r>
              <a:rPr lang="cs-CZ" sz="2400" b="1" dirty="0" smtClean="0">
                <a:solidFill>
                  <a:schemeClr val="tx1"/>
                </a:solidFill>
              </a:rPr>
              <a:t>a s</a:t>
            </a:r>
            <a:r>
              <a:rPr lang="cs-CZ" sz="2400" b="1" dirty="0" smtClean="0">
                <a:solidFill>
                  <a:srgbClr val="FF0000"/>
                </a:solidFill>
              </a:rPr>
              <a:t>n</a:t>
            </a:r>
            <a:r>
              <a:rPr lang="cs-CZ" sz="2400" b="1" dirty="0" smtClean="0">
                <a:solidFill>
                  <a:schemeClr val="tx1"/>
                </a:solidFill>
              </a:rPr>
              <a:t>ída</a:t>
            </a:r>
            <a:r>
              <a:rPr lang="cs-CZ" sz="2400" b="1" dirty="0" smtClean="0">
                <a:solidFill>
                  <a:srgbClr val="FF0000"/>
                </a:solidFill>
              </a:rPr>
              <a:t>n</a:t>
            </a:r>
            <a:r>
              <a:rPr lang="cs-CZ" sz="2400" b="1" dirty="0" smtClean="0">
                <a:solidFill>
                  <a:schemeClr val="tx1"/>
                </a:solidFill>
              </a:rPr>
              <a:t>i a</a:t>
            </a:r>
            <a:r>
              <a:rPr lang="cs-CZ" sz="2400" b="1" dirty="0" smtClean="0">
                <a:solidFill>
                  <a:srgbClr val="FF0000"/>
                </a:solidFill>
              </a:rPr>
              <a:t>n</a:t>
            </a:r>
            <a:r>
              <a:rPr lang="cs-CZ" sz="2400" b="1" dirty="0" smtClean="0">
                <a:solidFill>
                  <a:schemeClr val="tx1"/>
                </a:solidFill>
              </a:rPr>
              <a:t>a</a:t>
            </a:r>
            <a:r>
              <a:rPr lang="cs-CZ" sz="2400" b="1" dirty="0" smtClean="0">
                <a:solidFill>
                  <a:srgbClr val="FF0000"/>
                </a:solidFill>
              </a:rPr>
              <a:t>n</a:t>
            </a:r>
            <a:r>
              <a:rPr lang="cs-CZ" sz="2400" b="1" dirty="0" smtClean="0">
                <a:solidFill>
                  <a:schemeClr val="tx1"/>
                </a:solidFill>
              </a:rPr>
              <a:t>as.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K </a:t>
            </a:r>
            <a:r>
              <a:rPr lang="cs-CZ" sz="2400" b="1" dirty="0" smtClean="0">
                <a:solidFill>
                  <a:srgbClr val="FF0000"/>
                </a:solidFill>
              </a:rPr>
              <a:t>n</a:t>
            </a:r>
            <a:r>
              <a:rPr lang="cs-CZ" sz="2400" b="1" dirty="0" smtClean="0">
                <a:solidFill>
                  <a:schemeClr val="tx1"/>
                </a:solidFill>
              </a:rPr>
              <a:t>ěmu m</a:t>
            </a:r>
            <a:r>
              <a:rPr lang="cs-CZ" sz="2400" b="1" dirty="0" smtClean="0">
                <a:solidFill>
                  <a:srgbClr val="FF0000"/>
                </a:solidFill>
              </a:rPr>
              <a:t>n</a:t>
            </a:r>
            <a:r>
              <a:rPr lang="cs-CZ" sz="2400" b="1" dirty="0" smtClean="0">
                <a:solidFill>
                  <a:schemeClr val="tx1"/>
                </a:solidFill>
              </a:rPr>
              <a:t>oho ba</a:t>
            </a:r>
            <a:r>
              <a:rPr lang="cs-CZ" sz="2400" b="1" dirty="0" smtClean="0">
                <a:solidFill>
                  <a:srgbClr val="FF0000"/>
                </a:solidFill>
              </a:rPr>
              <a:t>n</a:t>
            </a:r>
            <a:r>
              <a:rPr lang="cs-CZ" sz="2400" b="1" dirty="0" smtClean="0">
                <a:solidFill>
                  <a:schemeClr val="tx1"/>
                </a:solidFill>
              </a:rPr>
              <a:t>á</a:t>
            </a:r>
            <a:r>
              <a:rPr lang="cs-CZ" sz="2400" b="1" dirty="0" smtClean="0">
                <a:solidFill>
                  <a:srgbClr val="FF0000"/>
                </a:solidFill>
              </a:rPr>
              <a:t>n</a:t>
            </a:r>
            <a:r>
              <a:rPr lang="cs-CZ" sz="2400" b="1" dirty="0" smtClean="0">
                <a:solidFill>
                  <a:schemeClr val="tx1"/>
                </a:solidFill>
              </a:rPr>
              <a:t>ů-</a:t>
            </a:r>
          </a:p>
          <a:p>
            <a:r>
              <a:rPr lang="cs-CZ" sz="2400" b="1" dirty="0">
                <a:solidFill>
                  <a:schemeClr val="tx1"/>
                </a:solidFill>
              </a:rPr>
              <a:t>t</a:t>
            </a:r>
            <a:r>
              <a:rPr lang="cs-CZ" sz="2400" b="1" smtClean="0">
                <a:solidFill>
                  <a:schemeClr val="tx1"/>
                </a:solidFill>
              </a:rPr>
              <a:t>o </a:t>
            </a:r>
            <a:r>
              <a:rPr lang="cs-CZ" sz="2400" b="1" dirty="0" smtClean="0">
                <a:solidFill>
                  <a:schemeClr val="tx1"/>
                </a:solidFill>
              </a:rPr>
              <a:t>je </a:t>
            </a:r>
            <a:r>
              <a:rPr lang="cs-CZ" sz="2400" b="1" dirty="0" smtClean="0">
                <a:solidFill>
                  <a:srgbClr val="FF0000"/>
                </a:solidFill>
              </a:rPr>
              <a:t>n</a:t>
            </a:r>
            <a:r>
              <a:rPr lang="cs-CZ" sz="2400" b="1" dirty="0" smtClean="0">
                <a:solidFill>
                  <a:schemeClr val="tx1"/>
                </a:solidFill>
              </a:rPr>
              <a:t>ěco  pro </a:t>
            </a:r>
            <a:r>
              <a:rPr lang="cs-CZ" sz="2400" b="1" dirty="0" smtClean="0">
                <a:solidFill>
                  <a:srgbClr val="FF0000"/>
                </a:solidFill>
              </a:rPr>
              <a:t>N</a:t>
            </a:r>
            <a:r>
              <a:rPr lang="cs-CZ" sz="2400" b="1" dirty="0" smtClean="0">
                <a:solidFill>
                  <a:schemeClr val="tx1"/>
                </a:solidFill>
              </a:rPr>
              <a:t>á</a:t>
            </a:r>
            <a:r>
              <a:rPr lang="cs-CZ" sz="2400" b="1" dirty="0" smtClean="0">
                <a:solidFill>
                  <a:srgbClr val="FF0000"/>
                </a:solidFill>
              </a:rPr>
              <a:t>n</a:t>
            </a:r>
            <a:r>
              <a:rPr lang="cs-CZ" sz="2400" b="1" dirty="0" smtClean="0">
                <a:solidFill>
                  <a:schemeClr val="tx1"/>
                </a:solidFill>
              </a:rPr>
              <a:t>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7584" y="5013176"/>
            <a:ext cx="533806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Znáš nějaké slovo na písmeno </a:t>
            </a:r>
            <a:r>
              <a:rPr lang="cs-CZ" sz="2400" b="1" dirty="0" smtClean="0">
                <a:solidFill>
                  <a:srgbClr val="FF0000"/>
                </a:solidFill>
              </a:rPr>
              <a:t>N, n 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pic>
        <p:nvPicPr>
          <p:cNvPr id="5" name="Picture 2" descr="C:\Users\ucitel\AppData\Local\Microsoft\Windows\Temporary Internet Files\Content.IE5\D6C90UHX\MC9003542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238607"/>
            <a:ext cx="3743608" cy="3067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6310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2727" y="3647603"/>
            <a:ext cx="175605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 A R C I S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14625" y="3647604"/>
            <a:ext cx="241829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 U T R I L O N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35895" y="3673205"/>
            <a:ext cx="101072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 I T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8670" y="6222368"/>
            <a:ext cx="261699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 Á S L E D N Í K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32131" y="6222368"/>
            <a:ext cx="241489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 Á U Š N I C E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76866" y="6222366"/>
            <a:ext cx="139512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 O T Y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2" name="Picture 4" descr="C:\Users\ucitel\AppData\Local\Microsoft\Windows\Temporary Internet Files\Content.IE5\974MELJI\MP9004023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12161" y="1156798"/>
            <a:ext cx="1724537" cy="2331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ucitel\AppData\Local\Microsoft\Windows\Temporary Internet Files\Content.IE5\AJIVSM9K\MP9004276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6337" y="1156798"/>
            <a:ext cx="1988840" cy="2172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974MELJI\MP9001754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5562" y="1074917"/>
            <a:ext cx="1876416" cy="2331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5EHVKB3J\MP90040741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8517" y="4318809"/>
            <a:ext cx="1584479" cy="1721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MXJJJVX9\MC9004156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42709" y="4229767"/>
            <a:ext cx="1762121" cy="1826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8JDTOZL6\MC90044179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2605" y="4277691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31804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75656" y="5805264"/>
            <a:ext cx="226267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N O R B E R T  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5805262"/>
            <a:ext cx="126868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N E L A 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539552" y="1146595"/>
            <a:ext cx="7669151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ZNÁŠ  NĚJAKÉ  JMÉNO  ZAČÍNAJÍCÍ  PÍSMENEM  </a:t>
            </a:r>
            <a:r>
              <a:rPr lang="cs-CZ" sz="2400" b="1" dirty="0">
                <a:solidFill>
                  <a:srgbClr val="FF0000"/>
                </a:solidFill>
              </a:rPr>
              <a:t>N</a:t>
            </a:r>
            <a:r>
              <a:rPr lang="cs-CZ" sz="2400" b="1" dirty="0" smtClean="0"/>
              <a:t> ?</a:t>
            </a:r>
            <a:endParaRPr lang="cs-CZ" sz="2400" b="1" dirty="0"/>
          </a:p>
        </p:txBody>
      </p:sp>
      <p:pic>
        <p:nvPicPr>
          <p:cNvPr id="3074" name="Picture 2" descr="C:\Users\ucitel\AppData\Local\Microsoft\Windows\Temporary Internet Files\Content.IE5\YZQDZ73Y\MP9004423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60848"/>
            <a:ext cx="3960440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itel\AppData\Local\Microsoft\Windows\Temporary Internet Files\Content.IE5\YZQDZ73Y\MP9004425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024844"/>
            <a:ext cx="3384376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57529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196752"/>
            <a:ext cx="829348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Znáš nějaká další vlastní jména začínající písmenem </a:t>
            </a: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N 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99898" y="1988839"/>
            <a:ext cx="1929311" cy="461665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 U Ž S K Á: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28498" y="3114354"/>
            <a:ext cx="206235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N I K O L A S 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09448" y="4289916"/>
            <a:ext cx="190045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N I K O L A 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22696" y="1988840"/>
            <a:ext cx="1824987" cy="46166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 E N S K Á: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46058" y="2652689"/>
            <a:ext cx="1281505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 A Ď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37003" y="3366888"/>
            <a:ext cx="1985993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 A T Á L I E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92247" y="4089405"/>
            <a:ext cx="1900457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 I K O L A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98929" y="4894065"/>
            <a:ext cx="1262140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 I N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623311" y="5717596"/>
            <a:ext cx="1792157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 A T A Š A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3856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1882</TotalTime>
  <Words>236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 Anotace:</vt:lpstr>
      <vt:lpstr>Snímek 3</vt:lpstr>
      <vt:lpstr>Snímek 4</vt:lpstr>
      <vt:lpstr>Snímek 5</vt:lpstr>
      <vt:lpstr>Snímek 6</vt:lpstr>
      <vt:lpstr>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Dum</cp:lastModifiedBy>
  <cp:revision>176</cp:revision>
  <dcterms:created xsi:type="dcterms:W3CDTF">2011-06-29T08:37:16Z</dcterms:created>
  <dcterms:modified xsi:type="dcterms:W3CDTF">2013-05-23T10:16:03Z</dcterms:modified>
</cp:coreProperties>
</file>