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7" r:id="rId2"/>
    <p:sldId id="262" r:id="rId3"/>
    <p:sldId id="264" r:id="rId4"/>
    <p:sldId id="265" r:id="rId5"/>
    <p:sldId id="267" r:id="rId6"/>
    <p:sldId id="27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VY_32_INOVACE_15_Vyvození písmene D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LinFactNeighborY="3700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 custLinFactNeighborX="1603" custLinFactNeighborY="1652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 custScaleY="91710" custLinFactNeighborX="0" custLinFactNeighborY="16246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 custLinFactNeighborY="25288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776686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776686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900096" y="1352753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VY_32_INOVACE_15_Vyvození písmene D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2279806"/>
          <a:ext cx="5796643" cy="1392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279806"/>
        <a:ext cx="5796643" cy="602271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79292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79292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F2A94-FB8D-4D07-A7BA-DFA6D486F78E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9236B4-D82B-4B28-830B-05D78CEE60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5217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317488350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/>
              <a:t> Vytvořeno v </a:t>
            </a:r>
            <a:r>
              <a:rPr lang="cs-CZ" dirty="0" smtClean="0"/>
              <a:t>prosinci </a:t>
            </a:r>
            <a:r>
              <a:rPr lang="cs-CZ" dirty="0" smtClean="0"/>
              <a:t>2012</a:t>
            </a:r>
            <a:endParaRPr lang="cs-CZ" dirty="0" smtClean="0"/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Vyvození písmene  D, d</a:t>
            </a:r>
            <a:endParaRPr lang="cs-CZ" dirty="0"/>
          </a:p>
          <a:p>
            <a:r>
              <a:rPr lang="cs-CZ" dirty="0" smtClean="0"/>
              <a:t>Slova začínající na  D, d</a:t>
            </a:r>
          </a:p>
          <a:p>
            <a:r>
              <a:rPr lang="cs-CZ" dirty="0" smtClean="0"/>
              <a:t>Jména mužská začínající na  D</a:t>
            </a:r>
          </a:p>
          <a:p>
            <a:r>
              <a:rPr lang="cs-CZ" dirty="0" smtClean="0"/>
              <a:t>Jména ženská začínající na  D</a:t>
            </a:r>
          </a:p>
          <a:p>
            <a:r>
              <a:rPr lang="cs-CZ" dirty="0" smtClean="0"/>
              <a:t>Význam slov začínajících na D, d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556792"/>
            <a:ext cx="1398332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D , d 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773670"/>
            <a:ext cx="4177106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</a:t>
            </a:r>
            <a:r>
              <a:rPr lang="cs-CZ" sz="2400" b="1" dirty="0" smtClean="0">
                <a:solidFill>
                  <a:schemeClr val="tx1"/>
                </a:solidFill>
              </a:rPr>
              <a:t>ort se z</a:t>
            </a:r>
            <a:r>
              <a:rPr lang="cs-CZ" sz="2400" b="1" dirty="0" smtClean="0">
                <a:solidFill>
                  <a:srgbClr val="FF0000"/>
                </a:solidFill>
              </a:rPr>
              <a:t>d</a:t>
            </a:r>
            <a:r>
              <a:rPr lang="cs-CZ" sz="2400" b="1" dirty="0" smtClean="0">
                <a:solidFill>
                  <a:schemeClr val="tx1"/>
                </a:solidFill>
              </a:rPr>
              <a:t>obí v kuchyni, </a:t>
            </a:r>
          </a:p>
          <a:p>
            <a:r>
              <a:rPr lang="cs-CZ" sz="2400" b="1" dirty="0">
                <a:solidFill>
                  <a:schemeClr val="tx1"/>
                </a:solidFill>
              </a:rPr>
              <a:t>n</a:t>
            </a:r>
            <a:r>
              <a:rPr lang="cs-CZ" sz="2400" b="1" dirty="0" smtClean="0">
                <a:solidFill>
                  <a:schemeClr val="tx1"/>
                </a:solidFill>
              </a:rPr>
              <a:t>ávštěva je v pře</a:t>
            </a:r>
            <a:r>
              <a:rPr lang="cs-CZ" sz="2400" b="1" dirty="0" smtClean="0">
                <a:solidFill>
                  <a:srgbClr val="FF0000"/>
                </a:solidFill>
              </a:rPr>
              <a:t>d</a:t>
            </a:r>
            <a:r>
              <a:rPr lang="cs-CZ" sz="2400" b="1" dirty="0" smtClean="0">
                <a:solidFill>
                  <a:schemeClr val="tx1"/>
                </a:solidFill>
              </a:rPr>
              <a:t>síni.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Co se děje? Vž</a:t>
            </a:r>
            <a:r>
              <a:rPr lang="cs-CZ" sz="2400" b="1" dirty="0" smtClean="0">
                <a:solidFill>
                  <a:srgbClr val="FF0000"/>
                </a:solidFill>
              </a:rPr>
              <a:t>d</a:t>
            </a:r>
            <a:r>
              <a:rPr lang="cs-CZ" sz="2400" b="1" dirty="0" smtClean="0">
                <a:solidFill>
                  <a:schemeClr val="tx1"/>
                </a:solidFill>
              </a:rPr>
              <a:t>yť je pátek!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D</a:t>
            </a:r>
            <a:r>
              <a:rPr lang="cs-CZ" sz="2400" b="1" dirty="0" smtClean="0">
                <a:solidFill>
                  <a:schemeClr val="tx1"/>
                </a:solidFill>
              </a:rPr>
              <a:t>anuška má </a:t>
            </a:r>
            <a:r>
              <a:rPr lang="cs-CZ" sz="2400" b="1" dirty="0" smtClean="0">
                <a:solidFill>
                  <a:srgbClr val="FF0000"/>
                </a:solidFill>
              </a:rPr>
              <a:t>d</a:t>
            </a:r>
            <a:r>
              <a:rPr lang="cs-CZ" sz="2400" b="1" dirty="0" smtClean="0">
                <a:solidFill>
                  <a:schemeClr val="tx1"/>
                </a:solidFill>
              </a:rPr>
              <a:t>neska svátek.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27584" y="5013176"/>
            <a:ext cx="533081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nějaké slovo na písmeno </a:t>
            </a:r>
            <a:r>
              <a:rPr lang="cs-CZ" sz="2400" b="1" dirty="0" smtClean="0">
                <a:solidFill>
                  <a:srgbClr val="FF0000"/>
                </a:solidFill>
              </a:rPr>
              <a:t>D, d 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pic>
        <p:nvPicPr>
          <p:cNvPr id="5" name="Picture 2" descr="C:\Users\ucitel\AppData\Local\Microsoft\Windows\Temporary Internet Files\Content.IE5\974MELJI\MP9002020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968687"/>
            <a:ext cx="3672408" cy="3801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1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8244" y="3647603"/>
            <a:ext cx="16182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Á R E K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22564" y="3672871"/>
            <a:ext cx="15281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O P I S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5895" y="3673205"/>
            <a:ext cx="163903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R Á T Y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8670" y="6222368"/>
            <a:ext cx="239616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I K T A F O N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32131" y="6222368"/>
            <a:ext cx="238809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I G I T Á L N 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76866" y="6222366"/>
            <a:ext cx="160582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D A T E L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ucitel\AppData\Local\Microsoft\Windows\Temporary Internet Files\Content.IE5\ZPQJUTUP\MP9003848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216" y="1412776"/>
            <a:ext cx="2552328" cy="1868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ucitel\AppData\Local\Microsoft\Windows\Temporary Internet Files\Content.IE5\JENYEP58\MC90044151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6161" y="1194676"/>
            <a:ext cx="2580029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RXH2D5E9\MP9004026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4693" y="1229669"/>
            <a:ext cx="1957016" cy="2086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citel\AppData\Local\Microsoft\Windows\Temporary Internet Files\Content.IE5\JENYEP58\MC9003568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611" y="4221088"/>
            <a:ext cx="1329538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citel\AppData\Local\Microsoft\Windows\Temporary Internet Files\Content.IE5\AJIVSM9K\MC900433873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1670" y="423960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citel\AppData\Local\Microsoft\Windows\Temporary Internet Files\Content.IE5\JZP82REC\MC90033239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828" y="4239604"/>
            <a:ext cx="14859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1804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5656" y="5805264"/>
            <a:ext cx="2183996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 A L I B O R 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12160" y="5805262"/>
            <a:ext cx="145142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 A R J A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1146595"/>
            <a:ext cx="7669151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 NĚJAKÉ  JMÉNO  ZAČÍNAJÍCÍ  PÍSMENEM  </a:t>
            </a:r>
            <a:r>
              <a:rPr lang="cs-CZ" sz="2400" b="1" dirty="0">
                <a:solidFill>
                  <a:srgbClr val="FF0000"/>
                </a:solidFill>
              </a:rPr>
              <a:t>D</a:t>
            </a:r>
            <a:r>
              <a:rPr lang="cs-CZ" sz="2400" b="1" dirty="0" smtClean="0"/>
              <a:t> ?</a:t>
            </a:r>
            <a:endParaRPr lang="cs-CZ" sz="2400" b="1" dirty="0"/>
          </a:p>
        </p:txBody>
      </p:sp>
      <p:pic>
        <p:nvPicPr>
          <p:cNvPr id="5" name="Picture 2" descr="C:\Users\ucitel\AppData\Local\Microsoft\Windows\Temporary Internet Files\Content.IE5\974MELJI\MP9004088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87325"/>
            <a:ext cx="3138275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ucitel\AppData\Local\Microsoft\Windows\Temporary Internet Files\Content.IE5\JENYEP58\MP9004305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7171" y="1887325"/>
            <a:ext cx="2922965" cy="3789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52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196752"/>
            <a:ext cx="829348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Znáš nějaká další vlastní jména začínající písmenem </a:t>
            </a:r>
            <a:r>
              <a:rPr lang="cs-CZ" sz="2400" b="1" dirty="0">
                <a:solidFill>
                  <a:srgbClr val="FF0000"/>
                </a:solidFill>
              </a:rPr>
              <a:t> D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?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0748" y="1793356"/>
            <a:ext cx="1929311" cy="461665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 U Ž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3344" y="2470738"/>
            <a:ext cx="178003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 A N I E L 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02107" y="4179341"/>
            <a:ext cx="157126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 E N I S  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2654" y="4641006"/>
            <a:ext cx="21114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 O M I N I K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359" y="5643860"/>
            <a:ext cx="162441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 U Š A N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22696" y="1988840"/>
            <a:ext cx="1824987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 E N S K Á: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11488" y="2571940"/>
            <a:ext cx="192443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A G M A 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34363" y="3284056"/>
            <a:ext cx="198214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A N I E L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87123" y="4089405"/>
            <a:ext cx="198214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A R I N A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54074" y="4849219"/>
            <a:ext cx="1520481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A R J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31677" y="6178534"/>
            <a:ext cx="273818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 R A H O S L A V 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66911" y="3033605"/>
            <a:ext cx="154837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 A V I D 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41116" y="5182195"/>
            <a:ext cx="2493247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 R A H O M Í R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7284" y="3599328"/>
            <a:ext cx="274434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D O B R O S L A V 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69862" y="5716869"/>
            <a:ext cx="176868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E N I S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675420" y="5870064"/>
            <a:ext cx="154452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I A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252287" y="5182194"/>
            <a:ext cx="2838149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R A H O M Í R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638192" y="4520750"/>
            <a:ext cx="1903726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O R O T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589124" y="3599329"/>
            <a:ext cx="2384307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O M I N I K 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661092" y="2778987"/>
            <a:ext cx="1350563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A N A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282071" y="6331729"/>
            <a:ext cx="115031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I T A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945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1912</TotalTime>
  <Words>324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 Anotace:</vt:lpstr>
      <vt:lpstr>Prezentace aplikace PowerPoint</vt:lpstr>
      <vt:lpstr>Prezentace aplikace PowerPoint</vt:lpstr>
      <vt:lpstr>Prezentace aplikace PowerPoint</vt:lpstr>
      <vt:lpstr>Prezentace aplikace PowerPoint</vt:lpstr>
      <vt:lpstr>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179</cp:revision>
  <dcterms:created xsi:type="dcterms:W3CDTF">2011-06-29T08:37:16Z</dcterms:created>
  <dcterms:modified xsi:type="dcterms:W3CDTF">2013-04-02T06:26:19Z</dcterms:modified>
</cp:coreProperties>
</file>