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268" r:id="rId4"/>
    <p:sldId id="269" r:id="rId5"/>
    <p:sldId id="270" r:id="rId6"/>
    <p:sldId id="271" r:id="rId7"/>
    <p:sldId id="272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VY_32_INOVACE_01_Podnebné pásy na Zemi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VY_32_INOVACE_01_Podnebné pásy na Zemi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e%C5%A1tn%C3%BD_prales" TargetMode="External"/><Relationship Id="rId2" Type="http://schemas.openxmlformats.org/officeDocument/2006/relationships/hyperlink" Target="http://cs.wikipedia.org/wiki/Trop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Pou%C5%A1%C5%A5" TargetMode="External"/><Relationship Id="rId4" Type="http://schemas.openxmlformats.org/officeDocument/2006/relationships/hyperlink" Target="http://cs.wikipedia.org/wiki/Savana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94073469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oblasti Země a rozdíly v rozvoji života v těchto  oblastech.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</a:t>
            </a:r>
            <a:r>
              <a:rPr lang="cs-CZ" dirty="0" smtClean="0"/>
              <a:t>3. </a:t>
            </a:r>
            <a:r>
              <a:rPr lang="cs-CZ" dirty="0"/>
              <a:t>1</a:t>
            </a:r>
            <a:r>
              <a:rPr lang="cs-CZ" smtClean="0"/>
              <a:t>. </a:t>
            </a:r>
            <a:r>
              <a:rPr lang="cs-CZ" dirty="0" smtClean="0"/>
              <a:t>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Podnebné pásy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Povrch Země se neohřívá od               rovnoměrně, protože na různá místa během roku dopadají                         </a:t>
            </a:r>
          </a:p>
          <a:p>
            <a:pPr marL="0" indent="0">
              <a:buNone/>
            </a:pPr>
            <a:r>
              <a:rPr lang="cs-CZ" dirty="0" smtClean="0"/>
              <a:t>    pod různým úhlem.</a:t>
            </a:r>
          </a:p>
          <a:p>
            <a:r>
              <a:rPr lang="cs-CZ" dirty="0"/>
              <a:t> </a:t>
            </a:r>
            <a:r>
              <a:rPr lang="cs-CZ" dirty="0" smtClean="0"/>
              <a:t>Vlivem odlišných teplot se mění               na planetě.</a:t>
            </a:r>
          </a:p>
          <a:p>
            <a:r>
              <a:rPr lang="cs-CZ" dirty="0" smtClean="0"/>
              <a:t>Na Zemi se vytvořily                        </a:t>
            </a:r>
          </a:p>
          <a:p>
            <a:r>
              <a:rPr lang="cs-CZ" dirty="0" smtClean="0"/>
              <a:t>Kolem rovníku se nachází </a:t>
            </a:r>
          </a:p>
          <a:p>
            <a:r>
              <a:rPr lang="cs-CZ" dirty="0" smtClean="0"/>
              <a:t>S ním sousedí na obou polokoulích </a:t>
            </a:r>
          </a:p>
          <a:p>
            <a:r>
              <a:rPr lang="cs-CZ" smtClean="0"/>
              <a:t>Na ně navazují</a:t>
            </a:r>
            <a:endParaRPr lang="cs-CZ" dirty="0" smtClean="0"/>
          </a:p>
          <a:p>
            <a:r>
              <a:rPr lang="cs-CZ" dirty="0" smtClean="0"/>
              <a:t>V polárních oblastech na severu a jihu jsou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Vlna 4"/>
          <p:cNvSpPr/>
          <p:nvPr/>
        </p:nvSpPr>
        <p:spPr>
          <a:xfrm>
            <a:off x="5004048" y="1844824"/>
            <a:ext cx="914400" cy="626368"/>
          </a:xfrm>
          <a:prstGeom prst="wav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6" name="Vlna 5"/>
          <p:cNvSpPr/>
          <p:nvPr/>
        </p:nvSpPr>
        <p:spPr>
          <a:xfrm>
            <a:off x="7224970" y="2374606"/>
            <a:ext cx="1512168" cy="910378"/>
          </a:xfrm>
          <a:prstGeom prst="wav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luneční paprsky</a:t>
            </a:r>
            <a:endParaRPr lang="cs-CZ" dirty="0"/>
          </a:p>
        </p:txBody>
      </p:sp>
      <p:sp>
        <p:nvSpPr>
          <p:cNvPr id="7" name="Vlna 6"/>
          <p:cNvSpPr/>
          <p:nvPr/>
        </p:nvSpPr>
        <p:spPr>
          <a:xfrm>
            <a:off x="5550261" y="3026276"/>
            <a:ext cx="1060524" cy="547492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8" name="Vlna 7"/>
          <p:cNvSpPr/>
          <p:nvPr/>
        </p:nvSpPr>
        <p:spPr>
          <a:xfrm>
            <a:off x="3795311" y="3573768"/>
            <a:ext cx="1770726" cy="591692"/>
          </a:xfrm>
          <a:prstGeom prst="wav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odnebné pásy.</a:t>
            </a:r>
            <a:endParaRPr lang="cs-CZ" dirty="0"/>
          </a:p>
        </p:txBody>
      </p:sp>
      <p:sp>
        <p:nvSpPr>
          <p:cNvPr id="9" name="Vlna 8"/>
          <p:cNvSpPr/>
          <p:nvPr/>
        </p:nvSpPr>
        <p:spPr>
          <a:xfrm>
            <a:off x="5726656" y="3909867"/>
            <a:ext cx="2485288" cy="622442"/>
          </a:xfrm>
          <a:prstGeom prst="wav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ropický podnebný pás.</a:t>
            </a:r>
            <a:endParaRPr lang="cs-CZ" dirty="0"/>
          </a:p>
        </p:txBody>
      </p:sp>
      <p:sp>
        <p:nvSpPr>
          <p:cNvPr id="10" name="Vlna 9"/>
          <p:cNvSpPr/>
          <p:nvPr/>
        </p:nvSpPr>
        <p:spPr>
          <a:xfrm>
            <a:off x="5918448" y="4582525"/>
            <a:ext cx="2249800" cy="457200"/>
          </a:xfrm>
          <a:prstGeom prst="wav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ubtropické pásy.</a:t>
            </a:r>
            <a:endParaRPr lang="cs-CZ" dirty="0"/>
          </a:p>
        </p:txBody>
      </p:sp>
      <p:sp>
        <p:nvSpPr>
          <p:cNvPr id="11" name="Vlna 10"/>
          <p:cNvSpPr/>
          <p:nvPr/>
        </p:nvSpPr>
        <p:spPr>
          <a:xfrm>
            <a:off x="3131840" y="4843530"/>
            <a:ext cx="1872208" cy="538179"/>
          </a:xfrm>
          <a:prstGeom prst="wav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írné pásy.</a:t>
            </a:r>
            <a:endParaRPr lang="cs-CZ" dirty="0"/>
          </a:p>
        </p:txBody>
      </p:sp>
      <p:sp>
        <p:nvSpPr>
          <p:cNvPr id="12" name="Vlna 11"/>
          <p:cNvSpPr/>
          <p:nvPr/>
        </p:nvSpPr>
        <p:spPr>
          <a:xfrm>
            <a:off x="6969300" y="5341219"/>
            <a:ext cx="1671088" cy="545070"/>
          </a:xfrm>
          <a:prstGeom prst="wav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polární pásy.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7970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Tropický pás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Rozprostírá se okolo                   Je to </a:t>
            </a:r>
          </a:p>
          <a:p>
            <a:r>
              <a:rPr lang="cs-CZ" dirty="0" smtClean="0">
                <a:hlinkClick r:id="rId2"/>
              </a:rPr>
              <a:t>http://cs.wikipedia.org/wiki/Tropy</a:t>
            </a:r>
            <a:r>
              <a:rPr lang="cs-CZ" dirty="0" smtClean="0"/>
              <a:t> </a:t>
            </a:r>
          </a:p>
          <a:p>
            <a:r>
              <a:rPr lang="cs-CZ" dirty="0" smtClean="0"/>
              <a:t>Najdeme zde tři </a:t>
            </a:r>
            <a:r>
              <a:rPr lang="cs-CZ" dirty="0"/>
              <a:t>druhy </a:t>
            </a:r>
            <a:r>
              <a:rPr lang="cs-CZ" dirty="0" smtClean="0"/>
              <a:t>krajiny:</a:t>
            </a:r>
          </a:p>
          <a:p>
            <a:r>
              <a:rPr lang="cs-CZ" dirty="0" smtClean="0">
                <a:hlinkClick r:id="rId3"/>
              </a:rPr>
              <a:t>http://cs.wikipedia.org/wiki/De%C5%A1tn%C3%BD_prales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http://cs.wikipedia.org/wiki/Savana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http://cs.wikipedia.org/wiki/Pou%C5%A1%C5%A5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3779912" y="2053988"/>
            <a:ext cx="1368152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ovníku.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6012160" y="1916832"/>
            <a:ext cx="1872208" cy="576064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ejteplejší oblast na Zemi.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9713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Tropické deštné lesy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zde velmi teplo a vlhko a skoro pořád </a:t>
            </a:r>
          </a:p>
          <a:p>
            <a:r>
              <a:rPr lang="cs-CZ" dirty="0" smtClean="0"/>
              <a:t>Můžeme tu vidět nejvíc rozmanitých druhů rostlin </a:t>
            </a:r>
            <a:r>
              <a:rPr lang="cs-CZ" dirty="0"/>
              <a:t>a živočichů. </a:t>
            </a:r>
          </a:p>
        </p:txBody>
      </p:sp>
      <p:pic>
        <p:nvPicPr>
          <p:cNvPr id="1026" name="Picture 2" descr="C:\Users\ucitel\AppData\Local\Microsoft\Windows\Temporary Internet Files\Content.IE5\0N60C1XC\MP9004069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232" y="3234018"/>
            <a:ext cx="1512168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PQVUDGIQ\MP9004334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081120"/>
            <a:ext cx="1800200" cy="2892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0N60C1XC\MP9004066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967028"/>
            <a:ext cx="2081784" cy="341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0N60C1XC\MP90043180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356992"/>
            <a:ext cx="2664296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vojový diagram: ukončení 3"/>
          <p:cNvSpPr/>
          <p:nvPr/>
        </p:nvSpPr>
        <p:spPr>
          <a:xfrm>
            <a:off x="6365752" y="2053988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rší.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285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rovné otevřené plochy pokryté travinami  a místy </a:t>
            </a:r>
            <a:r>
              <a:rPr lang="cs-CZ" dirty="0"/>
              <a:t> </a:t>
            </a:r>
            <a:r>
              <a:rPr lang="cs-CZ" dirty="0" smtClean="0"/>
              <a:t>   	Po výrazném období sucha přichází období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7740352" y="2484900"/>
            <a:ext cx="914400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ešťů.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PQVUDGIQ\MC9002122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86652"/>
            <a:ext cx="1821485" cy="186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0N60C1XC\MP9004016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09" y="4672560"/>
            <a:ext cx="4017667" cy="1942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PQVUDGIQ\MP90018034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822092"/>
            <a:ext cx="3657600" cy="1850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0N60C1XC\MP9004038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861048"/>
            <a:ext cx="3121152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ukončení 4"/>
          <p:cNvSpPr/>
          <p:nvPr/>
        </p:nvSpPr>
        <p:spPr>
          <a:xfrm>
            <a:off x="611560" y="2484900"/>
            <a:ext cx="770384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eři.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4997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Nacházejí se na severních a jižních okrajích tropického pásu. Jsou to velmi horké a              oblasti.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4644008" y="2436136"/>
            <a:ext cx="914400" cy="301752"/>
          </a:xfrm>
          <a:prstGeom prst="flowChartTerminator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suché</a:t>
            </a:r>
            <a:endParaRPr lang="cs-CZ" dirty="0"/>
          </a:p>
        </p:txBody>
      </p:sp>
      <p:pic>
        <p:nvPicPr>
          <p:cNvPr id="3074" name="Picture 2" descr="C:\Users\ucitel\AppData\Local\Microsoft\Windows\Temporary Internet Files\Content.IE5\PQVUDGIQ\MP90017902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24944"/>
            <a:ext cx="2310384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citel\AppData\Local\Microsoft\Windows\Temporary Internet Files\Content.IE5\PQVUDGIQ\MP90017996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877644"/>
            <a:ext cx="244827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citel\AppData\Local\Microsoft\Windows\Temporary Internet Files\Content.IE5\5PDMO6Y5\MP90040697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4020" y="2937864"/>
            <a:ext cx="3077304" cy="2361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52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567</TotalTime>
  <Words>236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Podnebné pásy</vt:lpstr>
      <vt:lpstr>Tropický pás</vt:lpstr>
      <vt:lpstr>Tropické deštné lesy</vt:lpstr>
      <vt:lpstr>Savany</vt:lpstr>
      <vt:lpstr>Pouště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74</cp:revision>
  <dcterms:created xsi:type="dcterms:W3CDTF">2011-06-20T10:40:08Z</dcterms:created>
  <dcterms:modified xsi:type="dcterms:W3CDTF">2013-04-01T17:24:34Z</dcterms:modified>
</cp:coreProperties>
</file>