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79" r:id="rId4"/>
    <p:sldId id="280" r:id="rId5"/>
    <p:sldId id="281" r:id="rId6"/>
    <p:sldId id="282" r:id="rId7"/>
    <p:sldId id="28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VY_32_INOVACE_03_Rozmanitost přírody-lesy v ČR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VY_32_INOVACE_03_Rozmanitost přírody-lesy v ČR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mrk_ztepil%C3%B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edle_b%C4%9Blokor%C3%A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Borovice_lesn%C3%A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od%C5%99%C3%ADn_opadav%C3%BD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40231897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Jehličnaté lesy – smrk, borovice, jedle, modřín.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 smtClean="0"/>
              <a:t>20. </a:t>
            </a:r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Jehličnaté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Převládají v nich</a:t>
            </a:r>
            <a:endParaRPr lang="cs-CZ" dirty="0"/>
          </a:p>
        </p:txBody>
      </p:sp>
      <p:pic>
        <p:nvPicPr>
          <p:cNvPr id="1027" name="Picture 3" descr="C:\Users\ucitel\AppData\Local\Microsoft\Windows\Temporary Internet Files\Content.IE5\Y9TZ4EP0\MC9003513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36912"/>
            <a:ext cx="1512168" cy="2814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ucitel\AppData\Local\Microsoft\Windows\Temporary Internet Files\Content.IE5\0N60C1XC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662056"/>
            <a:ext cx="276032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PQVUDGIQ\MC9000364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00808"/>
            <a:ext cx="1728192" cy="2559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citel\AppData\Local\Microsoft\Windows\Temporary Internet Files\Content.IE5\0N60C1XC\MC9003506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554295"/>
            <a:ext cx="1728192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 rot="1323003">
            <a:off x="263298" y="3298195"/>
            <a:ext cx="1096572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smrky</a:t>
            </a:r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 rot="19492660">
            <a:off x="4419232" y="2164797"/>
            <a:ext cx="1206463" cy="484632"/>
          </a:xfrm>
          <a:prstGeom prst="leftArrow">
            <a:avLst>
              <a:gd name="adj1" fmla="val 60063"/>
              <a:gd name="adj2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borovice</a:t>
            </a:r>
            <a:endParaRPr lang="cs-CZ" dirty="0"/>
          </a:p>
        </p:txBody>
      </p:sp>
      <p:sp>
        <p:nvSpPr>
          <p:cNvPr id="8" name="Šipka doleva 7"/>
          <p:cNvSpPr/>
          <p:nvPr/>
        </p:nvSpPr>
        <p:spPr>
          <a:xfrm rot="19930111">
            <a:off x="7594750" y="1531496"/>
            <a:ext cx="1091085" cy="5165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jedle</a:t>
            </a:r>
            <a:endParaRPr lang="cs-CZ" dirty="0"/>
          </a:p>
        </p:txBody>
      </p:sp>
      <p:sp>
        <p:nvSpPr>
          <p:cNvPr id="9" name="Šipka doprava 8"/>
          <p:cNvSpPr/>
          <p:nvPr/>
        </p:nvSpPr>
        <p:spPr>
          <a:xfrm rot="20543419">
            <a:off x="5803328" y="5929133"/>
            <a:ext cx="1236054" cy="5410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modříny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689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 ztepilý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u nás                          lesní dřevinou.</a:t>
            </a:r>
          </a:p>
          <a:p>
            <a:r>
              <a:rPr lang="cs-CZ" dirty="0" smtClean="0"/>
              <a:t>Lesy, kde převládají smrky, nazýváme</a:t>
            </a:r>
          </a:p>
          <a:p>
            <a:r>
              <a:rPr lang="cs-CZ" dirty="0" smtClean="0"/>
              <a:t>Kořeny smrku se rozrůstají             pod povrchem, proto vichřice strom snadno</a:t>
            </a:r>
          </a:p>
          <a:p>
            <a:r>
              <a:rPr lang="cs-CZ" dirty="0" smtClean="0"/>
              <a:t>Šišky smrku visí</a:t>
            </a:r>
          </a:p>
          <a:p>
            <a:r>
              <a:rPr lang="cs-CZ" dirty="0" smtClean="0"/>
              <a:t>Jehlice vyrůstají hustě              větví.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http://cs.wikipedia.org/wiki/Smrk_ztepil%C3%BD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123728" y="2113056"/>
            <a:ext cx="180020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nejrozšířenější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227384" y="2492896"/>
            <a:ext cx="1152928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mrčiny.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716016" y="2990092"/>
            <a:ext cx="91440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mělce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004048" y="3415280"/>
            <a:ext cx="1223336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yvrátí.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319296" y="3861048"/>
            <a:ext cx="914400" cy="301752"/>
          </a:xfrm>
          <a:prstGeom prst="flowChartTermina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olů.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4089648" y="4358244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okolo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790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Jedle bělokorá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Lesy, kde převládají jedle, nazýváme</a:t>
            </a:r>
          </a:p>
          <a:p>
            <a:r>
              <a:rPr lang="cs-CZ" dirty="0" smtClean="0"/>
              <a:t>Kořeny sahají                  než u smrků, proto se tak snadno nevyvrátí.</a:t>
            </a:r>
          </a:p>
          <a:p>
            <a:r>
              <a:rPr lang="cs-CZ" dirty="0" smtClean="0"/>
              <a:t>Je to                 strom našich lesů.</a:t>
            </a:r>
          </a:p>
          <a:p>
            <a:r>
              <a:rPr lang="cs-CZ" dirty="0" smtClean="0"/>
              <a:t>Jedle má tupé ploché              na větvích uspořádané do</a:t>
            </a:r>
          </a:p>
          <a:p>
            <a:endParaRPr lang="cs-CZ" dirty="0"/>
          </a:p>
          <a:p>
            <a:r>
              <a:rPr lang="cs-CZ" dirty="0" smtClean="0"/>
              <a:t>Šišky rostou 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http://cs.wikipedia.org/wiki/Jedle_b%C4%9Blokor%C3%A1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156176" y="2047128"/>
            <a:ext cx="1224136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edliny.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794680" y="2414028"/>
            <a:ext cx="1222224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hlouběji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1578012" y="3271264"/>
            <a:ext cx="1152128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nejvyšší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3910984" y="3742160"/>
            <a:ext cx="914400" cy="301752"/>
          </a:xfrm>
          <a:prstGeom prst="flowChartTerminator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jehlice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899592" y="4091144"/>
            <a:ext cx="1656184" cy="301752"/>
          </a:xfrm>
          <a:prstGeom prst="flowChartTerminator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vou řad.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2730140" y="4584100"/>
            <a:ext cx="117079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zhůru.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656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Lesy, kde převládají borovice, se jmenují</a:t>
            </a:r>
          </a:p>
          <a:p>
            <a:r>
              <a:rPr lang="cs-CZ" dirty="0" smtClean="0"/>
              <a:t>Je to velmi odolný strom, může růst i na</a:t>
            </a:r>
          </a:p>
          <a:p>
            <a:r>
              <a:rPr lang="cs-CZ" dirty="0" smtClean="0"/>
              <a:t>Její kořeny rostou do                 a drží             v zemi.</a:t>
            </a:r>
          </a:p>
          <a:p>
            <a:r>
              <a:rPr lang="cs-CZ" dirty="0" smtClean="0"/>
              <a:t>Má                  jehlice rostoucí ve                   po</a:t>
            </a:r>
          </a:p>
          <a:p>
            <a:r>
              <a:rPr lang="cs-CZ" dirty="0" smtClean="0"/>
              <a:t>Šišky jsou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http://cs.wikipedia.org/wiki/Borovice_lesn%C3%AD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660232" y="2047128"/>
            <a:ext cx="864096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ory.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609928" y="2558044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kále.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3851920" y="2972572"/>
            <a:ext cx="1224136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hloubky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012160" y="2972572"/>
            <a:ext cx="914400" cy="301752"/>
          </a:xfrm>
          <a:prstGeom prst="flowChartTerminator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pevně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1450504" y="3422140"/>
            <a:ext cx="1177280" cy="301752"/>
          </a:xfrm>
          <a:prstGeom prst="flowChartTerminator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louhé       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5364824" y="3517388"/>
            <a:ext cx="1439424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svazečcích</a:t>
            </a:r>
            <a:endParaRPr lang="cs-CZ" dirty="0"/>
          </a:p>
        </p:txBody>
      </p:sp>
      <p:sp>
        <p:nvSpPr>
          <p:cNvPr id="10" name="Vývojový diagram: ukončení 9"/>
          <p:cNvSpPr/>
          <p:nvPr/>
        </p:nvSpPr>
        <p:spPr>
          <a:xfrm>
            <a:off x="7308304" y="3519672"/>
            <a:ext cx="914400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vou.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2339752" y="3926196"/>
            <a:ext cx="1512168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uželovité.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9935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Modřín opadavý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náš jediný                 jehličnatý strom.</a:t>
            </a:r>
          </a:p>
          <a:p>
            <a:r>
              <a:rPr lang="cs-CZ" dirty="0" smtClean="0"/>
              <a:t>Má              měkké jehlice.</a:t>
            </a:r>
          </a:p>
          <a:p>
            <a:r>
              <a:rPr lang="cs-CZ" dirty="0" smtClean="0"/>
              <a:t>Na větvích vyrůstají v hustých                   spolu s malými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http://cs.wikipedia.org/wiki/Mod%C5%99%C3%ADn_opadav%C3%BD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699792" y="2047524"/>
            <a:ext cx="1224136" cy="301752"/>
          </a:xfrm>
          <a:prstGeom prst="flowChartTerminator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opadavý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475656" y="2492896"/>
            <a:ext cx="914400" cy="30175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krátké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5148064" y="3023628"/>
            <a:ext cx="1368152" cy="301752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svazečcích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2051720" y="3422140"/>
            <a:ext cx="1260140" cy="301752"/>
          </a:xfrm>
          <a:prstGeom prst="flowChartTermina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š</a:t>
            </a:r>
            <a:r>
              <a:rPr lang="cs-CZ" dirty="0" smtClean="0"/>
              <a:t>iškami.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798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702</TotalTime>
  <Words>255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Jehličnaté lesy</vt:lpstr>
      <vt:lpstr>Smrk ztepilý</vt:lpstr>
      <vt:lpstr>Jedle bělokorá</vt:lpstr>
      <vt:lpstr>Borovice lesní</vt:lpstr>
      <vt:lpstr>Modřín opadavý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93</cp:revision>
  <dcterms:created xsi:type="dcterms:W3CDTF">2011-06-20T10:40:08Z</dcterms:created>
  <dcterms:modified xsi:type="dcterms:W3CDTF">2013-04-01T17:31:09Z</dcterms:modified>
</cp:coreProperties>
</file>