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2.ROČNÍK_05_POPLETENÉ POHÁDKY  II.</a:t>
          </a:r>
          <a:br>
            <a:rPr lang="cs-CZ" sz="1800" dirty="0" smtClean="0"/>
          </a:br>
          <a:r>
            <a:rPr lang="cs-CZ" sz="1800" dirty="0" smtClean="0"/>
            <a:t>TÉMA : POHÁDKY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850437-DC2D-41CB-9950-B025E579D069}" type="presOf" srcId="{3EAF3F2F-7F72-4A95-9294-1917942B2CB1}" destId="{DB1A312E-BBAC-49DF-82DF-7A1B699103CB}" srcOrd="0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3D815FA6-6B96-46C0-8FDB-711191498714}" type="presOf" srcId="{9D408994-0CE4-4F94-84EE-D04ECC50BF2C}" destId="{48AC7635-E465-42B3-B30A-000D925488DD}" srcOrd="0" destOrd="0" presId="urn:microsoft.com/office/officeart/2005/8/layout/target3"/>
    <dgm:cxn modelId="{26F27AC8-8433-4F3F-9CE8-7DD2E00ED660}" type="presOf" srcId="{70F64966-0F49-4D44-8C53-11C1CA649B48}" destId="{6D737DE9-7818-43CF-BF3B-ACCEA1573666}" srcOrd="0" destOrd="0" presId="urn:microsoft.com/office/officeart/2005/8/layout/target3"/>
    <dgm:cxn modelId="{BEBB59CB-3E23-49F8-9709-105D0B901471}" type="presOf" srcId="{9D408994-0CE4-4F94-84EE-D04ECC50BF2C}" destId="{A523F8F3-E4EB-49F8-A462-6282AC026BD5}" srcOrd="1" destOrd="0" presId="urn:microsoft.com/office/officeart/2005/8/layout/target3"/>
    <dgm:cxn modelId="{AB65DFEA-4B63-4C4F-A12D-DAC573577670}" type="presOf" srcId="{3EAF3F2F-7F72-4A95-9294-1917942B2CB1}" destId="{15AAF360-CC53-4214-BCB5-85F0C2F997E7}" srcOrd="1" destOrd="0" presId="urn:microsoft.com/office/officeart/2005/8/layout/target3"/>
    <dgm:cxn modelId="{32468F05-8BFB-4636-B000-200EB7AF495B}" type="presOf" srcId="{23DC7AC1-FBCB-4B6F-855F-186A750610AE}" destId="{198E47D5-457F-4B08-ADCA-D6368710DCB3}" srcOrd="0" destOrd="0" presId="urn:microsoft.com/office/officeart/2005/8/layout/target3"/>
    <dgm:cxn modelId="{75A64911-4E42-4008-B7ED-E27FEC59CF60}" type="presOf" srcId="{23DC7AC1-FBCB-4B6F-855F-186A750610AE}" destId="{B1ACAD1B-B554-4042-B64C-B2EC4C16112E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ECE73B29-2428-4E27-AF45-3D1AD7C5DA58}" type="presParOf" srcId="{6D737DE9-7818-43CF-BF3B-ACCEA1573666}" destId="{D04082DD-CF4C-4B60-94B8-1B8ACDE336B6}" srcOrd="0" destOrd="0" presId="urn:microsoft.com/office/officeart/2005/8/layout/target3"/>
    <dgm:cxn modelId="{A0D4D5EF-0E42-42B4-BA8D-B8B659003F43}" type="presParOf" srcId="{6D737DE9-7818-43CF-BF3B-ACCEA1573666}" destId="{2A389B58-FF89-428F-B684-09F8D46B5676}" srcOrd="1" destOrd="0" presId="urn:microsoft.com/office/officeart/2005/8/layout/target3"/>
    <dgm:cxn modelId="{AD88D4D0-63AD-41CE-8236-D51AB62472B8}" type="presParOf" srcId="{6D737DE9-7818-43CF-BF3B-ACCEA1573666}" destId="{198E47D5-457F-4B08-ADCA-D6368710DCB3}" srcOrd="2" destOrd="0" presId="urn:microsoft.com/office/officeart/2005/8/layout/target3"/>
    <dgm:cxn modelId="{799466EE-F7A3-4453-BEF4-33A20BC92600}" type="presParOf" srcId="{6D737DE9-7818-43CF-BF3B-ACCEA1573666}" destId="{209CE0A3-4F58-494D-8F21-C145536A1C70}" srcOrd="3" destOrd="0" presId="urn:microsoft.com/office/officeart/2005/8/layout/target3"/>
    <dgm:cxn modelId="{874AE174-F94B-40B1-9E30-676623A4D731}" type="presParOf" srcId="{6D737DE9-7818-43CF-BF3B-ACCEA1573666}" destId="{18E2421A-04AA-49FB-8AB0-6EE67CEA1ABC}" srcOrd="4" destOrd="0" presId="urn:microsoft.com/office/officeart/2005/8/layout/target3"/>
    <dgm:cxn modelId="{D3089B21-D375-4F65-8257-E84233926EF8}" type="presParOf" srcId="{6D737DE9-7818-43CF-BF3B-ACCEA1573666}" destId="{DB1A312E-BBAC-49DF-82DF-7A1B699103CB}" srcOrd="5" destOrd="0" presId="urn:microsoft.com/office/officeart/2005/8/layout/target3"/>
    <dgm:cxn modelId="{963E35C6-4026-46A1-9798-490B337EAC47}" type="presParOf" srcId="{6D737DE9-7818-43CF-BF3B-ACCEA1573666}" destId="{FD39CAEB-17DB-42BC-A234-2104C0C49A72}" srcOrd="6" destOrd="0" presId="urn:microsoft.com/office/officeart/2005/8/layout/target3"/>
    <dgm:cxn modelId="{3C11B9BC-9005-4FCF-B1B2-3939D8C91145}" type="presParOf" srcId="{6D737DE9-7818-43CF-BF3B-ACCEA1573666}" destId="{36653707-C0EE-4AA3-9209-542F656AA20F}" srcOrd="7" destOrd="0" presId="urn:microsoft.com/office/officeart/2005/8/layout/target3"/>
    <dgm:cxn modelId="{E70ACCF4-FA45-4B59-BBDC-0BFE1836BB10}" type="presParOf" srcId="{6D737DE9-7818-43CF-BF3B-ACCEA1573666}" destId="{48AC7635-E465-42B3-B30A-000D925488DD}" srcOrd="8" destOrd="0" presId="urn:microsoft.com/office/officeart/2005/8/layout/target3"/>
    <dgm:cxn modelId="{B53A448F-4F91-4A8A-A7C4-06D066864B90}" type="presParOf" srcId="{6D737DE9-7818-43CF-BF3B-ACCEA1573666}" destId="{B1ACAD1B-B554-4042-B64C-B2EC4C16112E}" srcOrd="9" destOrd="0" presId="urn:microsoft.com/office/officeart/2005/8/layout/target3"/>
    <dgm:cxn modelId="{3157C849-2EA7-4DB5-BF63-56ABF7D83D6D}" type="presParOf" srcId="{6D737DE9-7818-43CF-BF3B-ACCEA1573666}" destId="{15AAF360-CC53-4214-BCB5-85F0C2F997E7}" srcOrd="10" destOrd="0" presId="urn:microsoft.com/office/officeart/2005/8/layout/target3"/>
    <dgm:cxn modelId="{5A996932-477D-453C-B3FF-53F5FA97A07F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2.ROČNÍK_05_POPLETENÉ POHÁDKY  II.</a:t>
          </a:r>
          <a:br>
            <a:rPr lang="cs-CZ" sz="1800" kern="1200" dirty="0" smtClean="0"/>
          </a:br>
          <a:r>
            <a:rPr lang="cs-CZ" sz="1800" kern="1200" dirty="0" smtClean="0"/>
            <a:t>TÉMA : POHÁDKY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2759742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07504" y="6201843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 : Prezentace slouží k procvičování nejznámějších pohádek </a:t>
            </a:r>
          </a:p>
          <a:p>
            <a:r>
              <a:rPr lang="cs-CZ" b="1" smtClean="0">
                <a:solidFill>
                  <a:srgbClr val="FF0000"/>
                </a:solidFill>
              </a:rPr>
              <a:t> </a:t>
            </a:r>
            <a:endParaRPr lang="cs-CZ" b="1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21351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80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24744"/>
            <a:ext cx="6368752" cy="10724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DALŠÍ POPLETENÉ POHÁDKY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02178"/>
            <a:ext cx="7840608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Maminka kravička napomínala svá děťátka , aby nezavírala vrátka .</a:t>
            </a:r>
          </a:p>
          <a:p>
            <a:endParaRPr lang="cs-CZ" dirty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Já koláček , koláček , na okně smažený , na másle chlazený …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Pejsek vnučku , vnučka mamku , mamka dědka – táhli , táhli 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ale zelí nevytáhli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mi to tu staví žebříček ? To nic , to jen větříček 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01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213008"/>
            <a:ext cx="705678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Maminka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kravička</a:t>
            </a:r>
            <a:r>
              <a:rPr lang="cs-CZ" dirty="0">
                <a:latin typeface="Arial" pitchFamily="34" charset="0"/>
                <a:cs typeface="Arial" pitchFamily="34" charset="0"/>
              </a:rPr>
              <a:t> napomínala svá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děťátka </a:t>
            </a:r>
            <a:r>
              <a:rPr lang="cs-CZ" dirty="0">
                <a:latin typeface="Arial" pitchFamily="34" charset="0"/>
                <a:cs typeface="Arial" pitchFamily="34" charset="0"/>
              </a:rPr>
              <a:t>, aby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nezavírala</a:t>
            </a:r>
            <a:r>
              <a:rPr lang="cs-CZ" dirty="0">
                <a:latin typeface="Arial" pitchFamily="34" charset="0"/>
                <a:cs typeface="Arial" pitchFamily="34" charset="0"/>
              </a:rPr>
              <a:t> vrátka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Maminka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kozička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napomínala svá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kůzlátka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,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aby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neotvírala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vrátka 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neposlušných kůzlátkách            </a:t>
            </a:r>
            <a:endParaRPr lang="cs-CZ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Já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koláček , koláček </a:t>
            </a:r>
            <a:r>
              <a:rPr lang="cs-CZ" dirty="0">
                <a:latin typeface="Arial" pitchFamily="34" charset="0"/>
                <a:cs typeface="Arial" pitchFamily="34" charset="0"/>
              </a:rPr>
              <a:t>, na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okně smažený </a:t>
            </a:r>
            <a:r>
              <a:rPr lang="cs-CZ" dirty="0">
                <a:latin typeface="Arial" pitchFamily="34" charset="0"/>
                <a:cs typeface="Arial" pitchFamily="34" charset="0"/>
              </a:rPr>
              <a:t>, na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másle chlazený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…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Já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koblížek , koblížek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na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másle smažený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na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okénku</a:t>
            </a:r>
          </a:p>
          <a:p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chlazený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…..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            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koblížkovi</a:t>
            </a:r>
            <a:endParaRPr lang="cs-CZ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Pejsek </a:t>
            </a:r>
            <a:r>
              <a:rPr lang="cs-CZ" dirty="0">
                <a:latin typeface="Arial" pitchFamily="34" charset="0"/>
                <a:cs typeface="Arial" pitchFamily="34" charset="0"/>
              </a:rPr>
              <a:t>vnučku ,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vnučka mamku </a:t>
            </a:r>
            <a:r>
              <a:rPr lang="cs-CZ" dirty="0">
                <a:latin typeface="Arial" pitchFamily="34" charset="0"/>
                <a:cs typeface="Arial" pitchFamily="34" charset="0"/>
              </a:rPr>
              <a:t>, mamka dědka – táhli , táhli ,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ale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zelí </a:t>
            </a:r>
            <a:r>
              <a:rPr lang="cs-CZ" dirty="0">
                <a:latin typeface="Arial" pitchFamily="34" charset="0"/>
                <a:cs typeface="Arial" pitchFamily="34" charset="0"/>
              </a:rPr>
              <a:t>nevytáhli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Pejsek vnučku ,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vnučka babku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babka dědka – táhli , táhli ,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ale řepu nevytáhli . 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          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řepě</a:t>
            </a:r>
            <a:endParaRPr lang="cs-CZ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Kdo mi to tu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staví žebříček </a:t>
            </a:r>
            <a:r>
              <a:rPr lang="cs-CZ" dirty="0">
                <a:latin typeface="Arial" pitchFamily="34" charset="0"/>
                <a:cs typeface="Arial" pitchFamily="34" charset="0"/>
              </a:rPr>
              <a:t>? To nic , to jen větříček 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Kdo mi to tu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loupá perníček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 To nic , to jen větříček 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Perníková chaloupka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040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67</TotalTime>
  <Words>213</Words>
  <Application>Microsoft Office PowerPoint</Application>
  <PresentationFormat>Předvádění na obrazovce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Svět módy</vt:lpstr>
      <vt:lpstr>Prezentace aplikace PowerPoint</vt:lpstr>
      <vt:lpstr> DALŠÍ POPLETENÉ POHÁDKY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11</cp:revision>
  <dcterms:created xsi:type="dcterms:W3CDTF">2011-10-17T10:58:06Z</dcterms:created>
  <dcterms:modified xsi:type="dcterms:W3CDTF">2012-01-24T17:04:44Z</dcterms:modified>
</cp:coreProperties>
</file>