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273" r:id="rId4"/>
    <p:sldId id="274" r:id="rId5"/>
    <p:sldId id="275" r:id="rId6"/>
    <p:sldId id="276" r:id="rId7"/>
    <p:sldId id="277" r:id="rId8"/>
    <p:sldId id="27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VY_32_INOVACE_02_Podnebné pásy na Zemi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VY_32_INOVACE_02_Podnebné pásy na Zemi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padav%C3%BD_listnat%C3%BD_les" TargetMode="External"/><Relationship Id="rId2" Type="http://schemas.openxmlformats.org/officeDocument/2006/relationships/hyperlink" Target="http://cs.wikipedia.org/wiki/Step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Tajg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1183766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oblasti Země a rozdíly v rozvoji života v těchto  oblastech.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 smtClean="0"/>
              <a:t>3. </a:t>
            </a:r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oblast, která se nachází mezi                   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pásem. Dlouhé léto je              než u nás, zima 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jen málokdy   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436096" y="2047128"/>
            <a:ext cx="1368152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tropickým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7236296" y="2047128"/>
            <a:ext cx="1152128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mírným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7668344" y="251918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krátká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962672" y="3024384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něží.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877840" y="2519188"/>
            <a:ext cx="10542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teplejší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Y9TZ4EP0\MC9000145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74862"/>
            <a:ext cx="1656184" cy="313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PQVUDGIQ\MC900036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175260"/>
            <a:ext cx="1372514" cy="321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5PDMO6Y5\MP9001806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26136"/>
            <a:ext cx="3340968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Y9TZ4EP0\MP90026256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2446"/>
            <a:ext cx="2448272" cy="276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2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Střídají se zde</a:t>
            </a:r>
          </a:p>
          <a:p>
            <a:r>
              <a:rPr lang="cs-CZ" dirty="0" smtClean="0"/>
              <a:t>Teplota celoročně není příliš              ani </a:t>
            </a:r>
          </a:p>
          <a:p>
            <a:r>
              <a:rPr lang="cs-CZ" dirty="0" smtClean="0"/>
              <a:t>Vlivem podnebí se vytvořily tři druhy krajiny:</a:t>
            </a:r>
          </a:p>
          <a:p>
            <a:r>
              <a:rPr lang="cs-CZ" dirty="0" smtClean="0">
                <a:hlinkClick r:id="rId2"/>
              </a:rPr>
              <a:t>http://cs.wikipedia.org/wiki/Stepi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http://cs.wikipedia.org/wiki/Opadav%C3%BD_listnat%C3%BD_les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http://cs.wikipedia.org/wiki/Tajga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915816" y="1916832"/>
            <a:ext cx="2160240" cy="48807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roční období.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4978896" y="2478448"/>
            <a:ext cx="914400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nízká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707088" y="2478448"/>
            <a:ext cx="1105272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ysoká.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16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389120"/>
          </a:xfrm>
        </p:spPr>
        <p:txBody>
          <a:bodyPr/>
          <a:lstStyle/>
          <a:p>
            <a:r>
              <a:rPr lang="cs-CZ" dirty="0" smtClean="0"/>
              <a:t>Jsou rozlehlé pláně porostlé převážně</a:t>
            </a:r>
          </a:p>
          <a:p>
            <a:r>
              <a:rPr lang="cs-CZ" dirty="0" smtClean="0"/>
              <a:t>Nyní jsou většinou přeměněny v rozsáhlá pole.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275040" y="2047128"/>
            <a:ext cx="1033264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ravou.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5PDMO6Y5\MP9004385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996952"/>
            <a:ext cx="353305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5PDMO6Y5\MP9004068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96952"/>
            <a:ext cx="4896544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346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a smíšené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oblasti s mírným a vlhkým podnebím.</a:t>
            </a:r>
          </a:p>
          <a:p>
            <a:r>
              <a:rPr lang="cs-CZ" dirty="0" smtClean="0"/>
              <a:t>Vyskytují se v níže položených oblastech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710864" y="2348880"/>
            <a:ext cx="1677560" cy="576064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České republiky.</a:t>
            </a:r>
            <a:endParaRPr lang="cs-CZ" dirty="0"/>
          </a:p>
        </p:txBody>
      </p:sp>
      <p:pic>
        <p:nvPicPr>
          <p:cNvPr id="3076" name="Picture 4" descr="C:\Users\ucitel\AppData\Local\Microsoft\Windows\Temporary Internet Files\Content.IE5\PQVUDGIQ\MC900193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2" y="3086583"/>
            <a:ext cx="2376264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Y9TZ4EP0\MP900399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592" y="2947768"/>
            <a:ext cx="403244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itel\AppData\Local\Microsoft\Windows\Temporary Internet Files\Content.IE5\PQVUDGIQ\MC9004300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644" y="3212976"/>
            <a:ext cx="1270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5PDMO6Y5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422" y="4869160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503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Pokrývají zejména chladnější oblasti</a:t>
            </a:r>
          </a:p>
          <a:p>
            <a:r>
              <a:rPr lang="cs-CZ" dirty="0" smtClean="0"/>
              <a:t>Nejsevernější část se nazývá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131760" y="1988840"/>
            <a:ext cx="2112648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írného pásu.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4932040" y="2479176"/>
            <a:ext cx="91440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ajga.</a:t>
            </a:r>
            <a:endParaRPr lang="cs-CZ" dirty="0"/>
          </a:p>
        </p:txBody>
      </p:sp>
      <p:pic>
        <p:nvPicPr>
          <p:cNvPr id="4099" name="Picture 3" descr="C:\Users\ucitel\AppData\Local\Microsoft\Windows\Temporary Internet Files\Content.IE5\0N60C1XC\MC900193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224" y="2434897"/>
            <a:ext cx="1788856" cy="377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Y9TZ4EP0\MP9003996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Y9TZ4EP0\MC9003264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316" y="4624397"/>
            <a:ext cx="1833372" cy="17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citel\AppData\Local\Microsoft\Windows\Temporary Internet Files\Content.IE5\5PDMO6Y5\MC9004078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902" y="2996953"/>
            <a:ext cx="2337346" cy="137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903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Rozkládá se v nejsevernější části                               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nejjižnější části</a:t>
            </a:r>
          </a:p>
          <a:p>
            <a:r>
              <a:rPr lang="cs-CZ" dirty="0" smtClean="0"/>
              <a:t>Podnebí je zde velmi                 většina krajiny je po celý rok pokryta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436096" y="2069656"/>
            <a:ext cx="2329408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everní polokoule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419872" y="2488716"/>
            <a:ext cx="216024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ižní polokoule.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923928" y="3009148"/>
            <a:ext cx="1152128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tudené,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674640" y="3422140"/>
            <a:ext cx="1105272" cy="301752"/>
          </a:xfrm>
          <a:prstGeom prst="flowChartTerminator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edem.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PQVUDGIQ\MP900401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91720"/>
            <a:ext cx="4320480" cy="290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0N60C1XC\MP9004033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724" y="346030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PQVUDGIQ\MP9004069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12296"/>
            <a:ext cx="2304256" cy="31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00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608</TotalTime>
  <Words>222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Subtropický pás</vt:lpstr>
      <vt:lpstr>Mírný pás</vt:lpstr>
      <vt:lpstr>Stepi</vt:lpstr>
      <vt:lpstr>Listnaté a smíšené lesy</vt:lpstr>
      <vt:lpstr>Jehličnaté lesy</vt:lpstr>
      <vt:lpstr>Polární pás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81</cp:revision>
  <dcterms:created xsi:type="dcterms:W3CDTF">2011-06-20T10:40:08Z</dcterms:created>
  <dcterms:modified xsi:type="dcterms:W3CDTF">2013-04-01T17:26:32Z</dcterms:modified>
</cp:coreProperties>
</file>