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284" r:id="rId4"/>
    <p:sldId id="285" r:id="rId5"/>
    <p:sldId id="286" r:id="rId6"/>
    <p:sldId id="287" r:id="rId7"/>
    <p:sldId id="288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23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VY_32_INOVACE_04_Rozmanitost přírody-lesy v ČR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 custScaleY="94364" custLinFactNeighborX="621" custLinFactNeighborY="-2487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67445"/>
          <a:ext cx="5796643" cy="3059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67445"/>
        <a:ext cx="5796643" cy="619700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VY_32_INOVACE_04_Rozmanitost přírody-lesy v ČR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Přírodověda pro 4. a 5. ročník – II. část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C3EA25-3C42-4DFA-A899-3DD8C2401E02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D8C36E-50A8-4D0E-A581-858D28361F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3235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1.4.2013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hyperlink" Target="http://cs.wikipedia.org/wiki/Buk_lesn%C3%A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hyperlink" Target="http://cs.wikipedia.org/wiki/Dub_letn%C3%AD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cs.wikipedia.org/wiki/Javor_ml%C3%A9%C4%8D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hyperlink" Target="http://cs.wikipedia.org/wiki/B%C5%99%C3%ADza_b%C4%9Blokor%C3%A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262971481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Listnaté lesy – buk, dub, javor, bříza.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Vypracováno dne </a:t>
            </a:r>
            <a:r>
              <a:rPr lang="cs-CZ" dirty="0" smtClean="0"/>
              <a:t>20. </a:t>
            </a:r>
            <a:r>
              <a:rPr lang="cs-CZ" dirty="0"/>
              <a:t>1</a:t>
            </a:r>
            <a:r>
              <a:rPr lang="cs-CZ" dirty="0" smtClean="0"/>
              <a:t>. </a:t>
            </a:r>
            <a:r>
              <a:rPr lang="cs-CZ" dirty="0" smtClean="0"/>
              <a:t>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Listnaté lesy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našich lesích nalezneme nejčastěji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5O05ULAW\MC900036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08920"/>
            <a:ext cx="1656184" cy="2057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ucitel\AppData\Local\Microsoft\Windows\Temporary Internet Files\Content.IE5\TE20JZ4E\MC900423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9" y="4696670"/>
            <a:ext cx="1800200" cy="1972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citel\AppData\Local\Microsoft\Windows\Temporary Internet Files\Content.IE5\TE20JZ4E\MC90019330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617574"/>
            <a:ext cx="1728192" cy="1368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citel\AppData\Local\Microsoft\Windows\Temporary Internet Files\Content.IE5\IGXFYJEP\MC90035980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1617574"/>
            <a:ext cx="1630375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citel\AppData\Local\Microsoft\Windows\Temporary Internet Files\Content.IE5\TE20JZ4E\MP90039962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438968"/>
            <a:ext cx="3914488" cy="2655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509121" y="252328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buky</a:t>
            </a:r>
            <a:endParaRPr lang="cs-CZ" dirty="0"/>
          </a:p>
        </p:txBody>
      </p:sp>
      <p:sp>
        <p:nvSpPr>
          <p:cNvPr id="5" name="Šipka doprava 4"/>
          <p:cNvSpPr/>
          <p:nvPr/>
        </p:nvSpPr>
        <p:spPr>
          <a:xfrm>
            <a:off x="836040" y="585226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duby</a:t>
            </a:r>
            <a:endParaRPr lang="cs-CZ" dirty="0"/>
          </a:p>
        </p:txBody>
      </p:sp>
      <p:sp>
        <p:nvSpPr>
          <p:cNvPr id="6" name="Šipka doleva 5"/>
          <p:cNvSpPr/>
          <p:nvPr/>
        </p:nvSpPr>
        <p:spPr>
          <a:xfrm rot="1576857">
            <a:off x="7435802" y="2978153"/>
            <a:ext cx="1085992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javory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>
            <a:off x="7384638" y="5013176"/>
            <a:ext cx="1190106" cy="48463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břízy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8042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Buk lesní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Les tvořený jen buky se nazývá</a:t>
            </a:r>
          </a:p>
          <a:p>
            <a:r>
              <a:rPr lang="cs-CZ" dirty="0" smtClean="0"/>
              <a:t>Buk poznáme podle hladké světle             kůry.</a:t>
            </a:r>
          </a:p>
          <a:p>
            <a:r>
              <a:rPr lang="cs-CZ" dirty="0" smtClean="0"/>
              <a:t>Plody jsou                 a jsou potravou</a:t>
            </a:r>
          </a:p>
          <a:p>
            <a:r>
              <a:rPr lang="cs-CZ" dirty="0" smtClean="0"/>
              <a:t>Bukové dřevo je                           a používá se na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http://cs.wikipedia.org/wiki/Buk_lesn%C3%AD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5292080" y="2017808"/>
            <a:ext cx="1080120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b</a:t>
            </a:r>
            <a:r>
              <a:rPr lang="cs-CZ" dirty="0" smtClean="0"/>
              <a:t>učina.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5652120" y="2513100"/>
            <a:ext cx="914400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šedé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2411760" y="2975616"/>
            <a:ext cx="1152128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bukvice</a:t>
            </a:r>
            <a:endParaRPr lang="cs-CZ" dirty="0"/>
          </a:p>
        </p:txBody>
      </p:sp>
      <p:pic>
        <p:nvPicPr>
          <p:cNvPr id="2051" name="Picture 3" descr="C:\Users\ucitel\AppData\Local\Microsoft\Windows\Temporary Internet Files\Content.IE5\5O05ULAW\MC90005296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7956" y="2710464"/>
            <a:ext cx="1592396" cy="90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Vývojový diagram: ukončení 7"/>
          <p:cNvSpPr/>
          <p:nvPr/>
        </p:nvSpPr>
        <p:spPr>
          <a:xfrm>
            <a:off x="3203848" y="3418324"/>
            <a:ext cx="1944216" cy="301752"/>
          </a:xfrm>
          <a:prstGeom prst="flowChartTermina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t</a:t>
            </a:r>
            <a:r>
              <a:rPr lang="cs-CZ" dirty="0" smtClean="0"/>
              <a:t>vrdé a pevné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921296" y="3919336"/>
            <a:ext cx="3146648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ýrobu nábytku a parket.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7687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Dub letní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93172" y="1998756"/>
            <a:ext cx="6455060" cy="438912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Roste velmi               a může se dožít až</a:t>
            </a:r>
          </a:p>
          <a:p>
            <a:r>
              <a:rPr lang="cs-CZ" dirty="0" smtClean="0"/>
              <a:t>Les tvořený jen duby se nazývá</a:t>
            </a:r>
          </a:p>
          <a:p>
            <a:r>
              <a:rPr lang="cs-CZ" dirty="0" smtClean="0"/>
              <a:t>Plody dubu                 jsou oblíbenou potravou</a:t>
            </a:r>
          </a:p>
          <a:p>
            <a:r>
              <a:rPr lang="cs-CZ" dirty="0" smtClean="0"/>
              <a:t>Dubové dřevo je                  a odolné proti</a:t>
            </a:r>
          </a:p>
          <a:p>
            <a:r>
              <a:rPr lang="cs-CZ" dirty="0" smtClean="0"/>
              <a:t>Používá se na výrobu                       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>
                <a:hlinkClick r:id="rId2"/>
              </a:rPr>
              <a:t>http://cs.wikipedia.org/wiki/Dub_letn%C3%AD</a:t>
            </a:r>
            <a:r>
              <a:rPr lang="cs-CZ" dirty="0" smtClean="0"/>
              <a:t>             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2483768" y="1998756"/>
            <a:ext cx="1152128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pomalu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6300192" y="2084892"/>
            <a:ext cx="1224136" cy="301752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2000 let.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4932040" y="2476510"/>
            <a:ext cx="1512168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d</a:t>
            </a:r>
            <a:r>
              <a:rPr lang="cs-CZ" dirty="0" smtClean="0"/>
              <a:t>oubrava.</a:t>
            </a:r>
            <a:endParaRPr lang="cs-CZ" dirty="0"/>
          </a:p>
        </p:txBody>
      </p:sp>
      <p:pic>
        <p:nvPicPr>
          <p:cNvPr id="3075" name="Picture 3" descr="C:\Users\ucitel\AppData\Local\Microsoft\Windows\Temporary Internet Files\Content.IE5\TE20JZ4E\MC9001932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7800" y="2778262"/>
            <a:ext cx="1296144" cy="808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Vývojový diagram: ukončení 6"/>
          <p:cNvSpPr/>
          <p:nvPr/>
        </p:nvSpPr>
        <p:spPr>
          <a:xfrm>
            <a:off x="6950700" y="2627386"/>
            <a:ext cx="1368152" cy="617217"/>
          </a:xfrm>
          <a:prstGeom prst="flowChartTerminator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esních živočichů.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3406618" y="3291824"/>
            <a:ext cx="914400" cy="301752"/>
          </a:xfrm>
          <a:prstGeom prst="flowChartTerminator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tvrdé</a:t>
            </a:r>
            <a:endParaRPr lang="cs-CZ" dirty="0"/>
          </a:p>
        </p:txBody>
      </p:sp>
      <p:sp>
        <p:nvSpPr>
          <p:cNvPr id="9" name="Vývojový diagram: ukončení 8"/>
          <p:cNvSpPr/>
          <p:nvPr/>
        </p:nvSpPr>
        <p:spPr>
          <a:xfrm>
            <a:off x="6336196" y="3284974"/>
            <a:ext cx="1018064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lhku.</a:t>
            </a:r>
            <a:endParaRPr lang="cs-CZ" dirty="0"/>
          </a:p>
        </p:txBody>
      </p:sp>
      <p:pic>
        <p:nvPicPr>
          <p:cNvPr id="3076" name="Picture 4" descr="C:\Users\ucitel\AppData\Local\Microsoft\Windows\Temporary Internet Files\Content.IE5\KJ7HU8A8\MP900182424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077072"/>
            <a:ext cx="3349026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ucitel\AppData\Local\Microsoft\Windows\Temporary Internet Files\Content.IE5\5O05ULAW\MP90040655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012" y="3861048"/>
            <a:ext cx="3312368" cy="1758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Šipka doleva 12"/>
          <p:cNvSpPr/>
          <p:nvPr/>
        </p:nvSpPr>
        <p:spPr>
          <a:xfrm rot="19887410">
            <a:off x="7533404" y="3402688"/>
            <a:ext cx="1506753" cy="887112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v</a:t>
            </a:r>
            <a:r>
              <a:rPr lang="cs-CZ" dirty="0" smtClean="0"/>
              <a:t>odní stavby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62813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Javor mléč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to listnatý strom s hustou kulovitou</a:t>
            </a:r>
          </a:p>
          <a:p>
            <a:r>
              <a:rPr lang="cs-CZ" dirty="0" smtClean="0"/>
              <a:t>Kůra je tmavě                mírně rozpraskaná.</a:t>
            </a:r>
          </a:p>
          <a:p>
            <a:r>
              <a:rPr lang="cs-CZ" dirty="0" smtClean="0"/>
              <a:t>Javor je medonosná rostlina.</a:t>
            </a:r>
          </a:p>
          <a:p>
            <a:r>
              <a:rPr lang="cs-CZ" dirty="0" smtClean="0"/>
              <a:t>Má             dřevo, vhodné pro stavby na             i pod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a k výrobě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http://cs.wikipedia.org/wiki/Javor_ml%C3%A9%C4%8D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6307024" y="1909972"/>
            <a:ext cx="1440160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</a:t>
            </a:r>
            <a:r>
              <a:rPr lang="cs-CZ" dirty="0" smtClean="0"/>
              <a:t>orunou.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2818656" y="2502440"/>
            <a:ext cx="1177280" cy="301752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h</a:t>
            </a:r>
            <a:r>
              <a:rPr lang="cs-CZ" dirty="0" smtClean="0"/>
              <a:t>nědá,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1331640" y="3278124"/>
            <a:ext cx="914400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tvrdé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6324904" y="3278124"/>
            <a:ext cx="914400" cy="432048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suchu</a:t>
            </a:r>
            <a:endParaRPr lang="cs-CZ" dirty="0"/>
          </a:p>
        </p:txBody>
      </p:sp>
      <p:sp>
        <p:nvSpPr>
          <p:cNvPr id="8" name="Vývojový diagram: ukončení 7"/>
          <p:cNvSpPr/>
          <p:nvPr/>
        </p:nvSpPr>
        <p:spPr>
          <a:xfrm>
            <a:off x="892384" y="3737596"/>
            <a:ext cx="1105272" cy="301752"/>
          </a:xfrm>
          <a:prstGeom prst="flowChartTermina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vodou</a:t>
            </a:r>
            <a:endParaRPr lang="cs-CZ" dirty="0"/>
          </a:p>
        </p:txBody>
      </p:sp>
      <p:pic>
        <p:nvPicPr>
          <p:cNvPr id="4098" name="Picture 2" descr="C:\Users\ucitel\AppData\Local\Microsoft\Windows\Temporary Internet Files\Content.IE5\IGXFYJEP\MP90034147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730752"/>
            <a:ext cx="2736304" cy="1642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Šipka doleva 8"/>
          <p:cNvSpPr/>
          <p:nvPr/>
        </p:nvSpPr>
        <p:spPr>
          <a:xfrm>
            <a:off x="6307024" y="4309668"/>
            <a:ext cx="1289312" cy="484632"/>
          </a:xfrm>
          <a:prstGeom prst="lef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nábytku</a:t>
            </a:r>
            <a:endParaRPr lang="cs-CZ" dirty="0"/>
          </a:p>
        </p:txBody>
      </p:sp>
      <p:pic>
        <p:nvPicPr>
          <p:cNvPr id="4100" name="Picture 4" descr="C:\Users\ucitel\AppData\Local\Microsoft\Windows\Temporary Internet Files\Content.IE5\TE20JZ4E\MP9004117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816" y="4149080"/>
            <a:ext cx="1890840" cy="1274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ucitel\AppData\Local\Microsoft\Windows\Temporary Internet Files\Content.IE5\KJ7HU8A8\MC900438018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1680" y="2404546"/>
            <a:ext cx="1205800" cy="873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9388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Bříza bělokorá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nenáročný strom, roste i na</a:t>
            </a:r>
          </a:p>
          <a:p>
            <a:r>
              <a:rPr lang="cs-CZ" dirty="0" smtClean="0"/>
              <a:t>Má              kmen a bílou              s                 skvrnami.</a:t>
            </a:r>
          </a:p>
          <a:p>
            <a:r>
              <a:rPr lang="cs-CZ" dirty="0" smtClean="0"/>
              <a:t>Květy břízy jsou uspořádané v </a:t>
            </a:r>
          </a:p>
          <a:p>
            <a:r>
              <a:rPr lang="cs-CZ" dirty="0" smtClean="0"/>
              <a:t>Březové dřevo je                 a dobře</a:t>
            </a:r>
          </a:p>
          <a:p>
            <a:r>
              <a:rPr lang="cs-CZ" dirty="0" smtClean="0"/>
              <a:t>Z proutí se vyrábějí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http://cs.wikipedia.org/wiki/B%C5%99%C3%ADza_b%C4%9Blokor%C3%A1</a:t>
            </a:r>
            <a:endParaRPr lang="cs-CZ" dirty="0"/>
          </a:p>
        </p:txBody>
      </p:sp>
      <p:sp>
        <p:nvSpPr>
          <p:cNvPr id="4" name="Vývojový diagram: ukončení 3"/>
          <p:cNvSpPr/>
          <p:nvPr/>
        </p:nvSpPr>
        <p:spPr>
          <a:xfrm>
            <a:off x="5194920" y="1916832"/>
            <a:ext cx="2257400" cy="432048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n</a:t>
            </a:r>
            <a:r>
              <a:rPr lang="cs-CZ" dirty="0" smtClean="0"/>
              <a:t>eúrodných půdách.</a:t>
            </a:r>
            <a:endParaRPr lang="cs-CZ" dirty="0"/>
          </a:p>
        </p:txBody>
      </p:sp>
      <p:sp>
        <p:nvSpPr>
          <p:cNvPr id="5" name="Vývojový diagram: ukončení 4"/>
          <p:cNvSpPr/>
          <p:nvPr/>
        </p:nvSpPr>
        <p:spPr>
          <a:xfrm>
            <a:off x="1425352" y="2455184"/>
            <a:ext cx="914400" cy="301752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štíhlý</a:t>
            </a:r>
            <a:endParaRPr lang="cs-CZ" dirty="0"/>
          </a:p>
        </p:txBody>
      </p:sp>
      <p:sp>
        <p:nvSpPr>
          <p:cNvPr id="6" name="Vývojový diagram: ukončení 5"/>
          <p:cNvSpPr/>
          <p:nvPr/>
        </p:nvSpPr>
        <p:spPr>
          <a:xfrm>
            <a:off x="4402832" y="2450652"/>
            <a:ext cx="914400" cy="301752"/>
          </a:xfrm>
          <a:prstGeom prst="flowChartTerminator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kůru</a:t>
            </a:r>
            <a:endParaRPr lang="cs-CZ" dirty="0"/>
          </a:p>
        </p:txBody>
      </p:sp>
      <p:sp>
        <p:nvSpPr>
          <p:cNvPr id="7" name="Vývojový diagram: ukončení 6"/>
          <p:cNvSpPr/>
          <p:nvPr/>
        </p:nvSpPr>
        <p:spPr>
          <a:xfrm>
            <a:off x="5652120" y="2514640"/>
            <a:ext cx="1224136" cy="301752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černými</a:t>
            </a:r>
            <a:endParaRPr lang="cs-CZ" dirty="0"/>
          </a:p>
        </p:txBody>
      </p:sp>
      <p:pic>
        <p:nvPicPr>
          <p:cNvPr id="5122" name="Picture 2" descr="C:\Users\ucitel\AppData\Local\Microsoft\Windows\Temporary Internet Files\Content.IE5\IGXFYJEP\MC9001233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8410" y="2816392"/>
            <a:ext cx="1757846" cy="985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Šipka doleva 9"/>
          <p:cNvSpPr/>
          <p:nvPr/>
        </p:nvSpPr>
        <p:spPr>
          <a:xfrm>
            <a:off x="6660232" y="2924944"/>
            <a:ext cx="1440160" cy="601624"/>
          </a:xfrm>
          <a:prstGeom prst="lef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jehnědách</a:t>
            </a:r>
            <a:endParaRPr lang="cs-CZ" dirty="0"/>
          </a:p>
        </p:txBody>
      </p:sp>
      <p:sp>
        <p:nvSpPr>
          <p:cNvPr id="11" name="Vývojový diagram: ukončení 10"/>
          <p:cNvSpPr/>
          <p:nvPr/>
        </p:nvSpPr>
        <p:spPr>
          <a:xfrm>
            <a:off x="3275856" y="3316632"/>
            <a:ext cx="1126976" cy="301752"/>
          </a:xfrm>
          <a:prstGeom prst="flowChartTermina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měkké</a:t>
            </a:r>
            <a:endParaRPr lang="cs-CZ" dirty="0"/>
          </a:p>
        </p:txBody>
      </p:sp>
      <p:pic>
        <p:nvPicPr>
          <p:cNvPr id="5123" name="Picture 3" descr="C:\Users\ucitel\AppData\Local\Microsoft\Windows\Temporary Internet Files\Content.IE5\5O05ULAW\MC90035213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618384"/>
            <a:ext cx="1134701" cy="92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Šipka doleva 11"/>
          <p:cNvSpPr/>
          <p:nvPr/>
        </p:nvSpPr>
        <p:spPr>
          <a:xfrm>
            <a:off x="6963116" y="3808128"/>
            <a:ext cx="978408" cy="48463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hoří</a:t>
            </a:r>
            <a:endParaRPr lang="cs-CZ" dirty="0"/>
          </a:p>
        </p:txBody>
      </p:sp>
      <p:pic>
        <p:nvPicPr>
          <p:cNvPr id="5126" name="Picture 6" descr="C:\Users\ucitel\AppData\Local\Microsoft\Windows\Temporary Internet Files\Content.IE5\IGXFYJEP\MP900302884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808128"/>
            <a:ext cx="1810546" cy="1565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6374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10" grpId="0" animBg="1"/>
      <p:bldP spid="11" grpId="0" animBg="1"/>
      <p:bldP spid="1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779</TotalTime>
  <Words>258</Words>
  <Application>Microsoft Office PowerPoint</Application>
  <PresentationFormat>Předvádění na obrazovce (4:3)</PresentationFormat>
  <Paragraphs>85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Listnaté lesy</vt:lpstr>
      <vt:lpstr>Buk lesní</vt:lpstr>
      <vt:lpstr>Dub letní</vt:lpstr>
      <vt:lpstr>Javor mléč</vt:lpstr>
      <vt:lpstr>Bříza bělokorá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104</cp:revision>
  <dcterms:created xsi:type="dcterms:W3CDTF">2011-06-20T10:40:08Z</dcterms:created>
  <dcterms:modified xsi:type="dcterms:W3CDTF">2013-04-01T17:32:54Z</dcterms:modified>
</cp:coreProperties>
</file>