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8" r:id="rId2"/>
    <p:sldId id="257" r:id="rId3"/>
    <p:sldId id="289" r:id="rId4"/>
    <p:sldId id="291" r:id="rId5"/>
    <p:sldId id="292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VY_32_INOVACE_05_Rozmanitost přírody-lesní podrost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VY_32_INOVACE_05_Rozmanitost přírody-lesní podrost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ran%C3%AD_oko_%C4%8Dty%C5%99list%C3%A9" TargetMode="External"/><Relationship Id="rId2" Type="http://schemas.openxmlformats.org/officeDocument/2006/relationships/hyperlink" Target="http://cs.wikipedia.org/wiki/Rul%C3%ADk_zlomocn%C3%B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Konvalinka_vonn%C3%A1" TargetMode="External"/><Relationship Id="rId4" Type="http://schemas.openxmlformats.org/officeDocument/2006/relationships/hyperlink" Target="http://cs.wikipedia.org/wiki/L%C3%BDkovec_jedovat%C3%B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387490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Lesní podrost – keře a byliny, plody jedlé a nejedlé.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</a:t>
            </a:r>
            <a:r>
              <a:rPr lang="cs-CZ" smtClean="0"/>
              <a:t>dne </a:t>
            </a:r>
            <a:r>
              <a:rPr lang="cs-CZ" smtClean="0"/>
              <a:t>1. </a:t>
            </a:r>
            <a:r>
              <a:rPr lang="cs-CZ" dirty="0" smtClean="0"/>
              <a:t>2. 2013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podrost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Roste pod patrem               a tvoří jej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 listnatých a smíšených lesích je podrost</a:t>
            </a:r>
          </a:p>
          <a:p>
            <a:pPr marL="0" indent="0">
              <a:buNone/>
            </a:pPr>
            <a:r>
              <a:rPr lang="cs-CZ" dirty="0" smtClean="0"/>
              <a:t>    než v lesích </a:t>
            </a:r>
          </a:p>
          <a:p>
            <a:r>
              <a:rPr lang="cs-CZ" dirty="0" smtClean="0"/>
              <a:t>V listnatých lesích je zjara více</a:t>
            </a:r>
          </a:p>
          <a:p>
            <a:r>
              <a:rPr lang="cs-CZ" dirty="0" smtClean="0"/>
              <a:t>Slunce tam proniká korunami stromů, které nejsou brzy na jaře ještě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419872" y="2060848"/>
            <a:ext cx="108012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stromů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012160" y="2060848"/>
            <a:ext cx="194421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eře a byliny.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TE20JZ4E\MC9002325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086" y="2492896"/>
            <a:ext cx="2255057" cy="175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ukončení 5"/>
          <p:cNvSpPr/>
          <p:nvPr/>
        </p:nvSpPr>
        <p:spPr>
          <a:xfrm>
            <a:off x="6804248" y="4115528"/>
            <a:ext cx="165618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rozmanitější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2616986" y="4640500"/>
            <a:ext cx="165729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jehličnatých.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220072" y="4948700"/>
            <a:ext cx="211338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větla a tepla.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3275856" y="5870412"/>
            <a:ext cx="194421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listěné.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77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plody jedlé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podrostu jehličnatých lesů můžeme sbírat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Ve smíšených lesích také 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TE20JZ4E\MC9001935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1"/>
            <a:ext cx="280831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TE20JZ4E\MC900193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58009"/>
            <a:ext cx="2952328" cy="215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20596965">
            <a:off x="827584" y="3906765"/>
            <a:ext cx="115212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borůvky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 rot="19679334">
            <a:off x="7085364" y="2458413"/>
            <a:ext cx="1303060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brusinky</a:t>
            </a:r>
            <a:endParaRPr lang="cs-CZ" dirty="0"/>
          </a:p>
        </p:txBody>
      </p:sp>
      <p:pic>
        <p:nvPicPr>
          <p:cNvPr id="2053" name="Picture 5" descr="C:\Users\ucitel\AppData\Local\Microsoft\Windows\Temporary Internet Files\Content.IE5\TE20JZ4E\MC9001935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581" y="4797153"/>
            <a:ext cx="2254591" cy="198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TE20JZ4E\MC9003585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222" y="4797152"/>
            <a:ext cx="209223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2375756" y="5633431"/>
            <a:ext cx="130704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maliny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 rot="19239550">
            <a:off x="7676095" y="4151093"/>
            <a:ext cx="1304345" cy="70854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ostružiny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963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Jedovaté lesní 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Musíme být velmi                  abychom je nezaměnili s jedlými plody.</a:t>
            </a:r>
          </a:p>
          <a:p>
            <a:r>
              <a:rPr lang="cs-CZ" dirty="0" smtClean="0"/>
              <a:t>Jedovaté jsou např.</a:t>
            </a:r>
          </a:p>
          <a:p>
            <a:r>
              <a:rPr lang="cs-CZ" dirty="0" smtClean="0">
                <a:hlinkClick r:id="rId2"/>
              </a:rPr>
              <a:t>http://cs.wikipedia.org/wiki/Rul%C3%ADk_zlomocn%C3%BD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http://cs.wikipedia.org/wiki/Vran%C3%AD_oko_%C4%8Dty%C5%99list%C3%A9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http://cs.wikipedia.org/wiki/L%C3%BDkovec_jedovat%C3%BD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http://cs.wikipedia.org/wiki/Konvalinka_vonn%C3%A1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275856" y="1980476"/>
            <a:ext cx="1168144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patrní,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79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825</TotalTime>
  <Words>172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Lesní podrost</vt:lpstr>
      <vt:lpstr>Lesní plody jedlé</vt:lpstr>
      <vt:lpstr>Jedovaté lesní plody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109</cp:revision>
  <dcterms:created xsi:type="dcterms:W3CDTF">2011-06-20T10:40:08Z</dcterms:created>
  <dcterms:modified xsi:type="dcterms:W3CDTF">2013-04-01T17:35:29Z</dcterms:modified>
</cp:coreProperties>
</file>