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300" r:id="rId4"/>
    <p:sldId id="301" r:id="rId5"/>
    <p:sldId id="302" r:id="rId6"/>
    <p:sldId id="303" r:id="rId7"/>
    <p:sldId id="30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VY_32_INOVACE_07_Rozmanitost přírody-živočichové v lese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VY_32_INOVACE_07_Rozmanitost přírody-živočichové v lese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cs.wikipedia.org/wiki/Strakapoud_velk%C3%B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V%C3%BDr_velk%C3%B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u%C5%A1t%C3%ADk_obecn%C3%BD" TargetMode="External"/><Relationship Id="rId2" Type="http://schemas.openxmlformats.org/officeDocument/2006/relationships/hyperlink" Target="http://cs.wikipedia.org/wiki/S%C3%BD%C4%8Dek_obecn%C3%B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cs.wikipedia.org/wiki/K%C3%A1n%C4%9B_lesn%C3%A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jka_obecn%C3%A1" TargetMode="External"/><Relationship Id="rId2" Type="http://schemas.openxmlformats.org/officeDocument/2006/relationships/hyperlink" Target="http://cs.wikipedia.org/wiki/Kuka%C4%8Dka_obecn%C3%A1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0190315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Ptáci v lese – strakapoud, sovy, káně.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7. 2.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Strakapoud velký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Obratně šplhá po                   což mu umožňuje zvláštní uspořádání</a:t>
            </a:r>
          </a:p>
          <a:p>
            <a:r>
              <a:rPr lang="cs-CZ" dirty="0" smtClean="0"/>
              <a:t>Zobákem proklepává             a hledá             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lesních škůdců. </a:t>
            </a:r>
          </a:p>
          <a:p>
            <a:r>
              <a:rPr lang="cs-CZ" dirty="0" smtClean="0"/>
              <a:t>Napichuje je na ostrý             menší se na něj nalepí.</a:t>
            </a:r>
          </a:p>
          <a:p>
            <a:r>
              <a:rPr lang="cs-CZ" dirty="0" smtClean="0"/>
              <a:t>Silným zobákem si vydlabává v kmenech stromů</a:t>
            </a:r>
          </a:p>
          <a:p>
            <a:r>
              <a:rPr lang="cs-CZ" dirty="0" smtClean="0">
                <a:hlinkClick r:id="rId2"/>
              </a:rPr>
              <a:t>http://cs.wikipedia.org/wiki/Strakapoud_velk%C3%BD</a:t>
            </a:r>
            <a:r>
              <a:rPr lang="cs-CZ" dirty="0" smtClean="0"/>
              <a:t>                 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441576" y="2047128"/>
            <a:ext cx="1346448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tromech,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2527176" y="2420888"/>
            <a:ext cx="2116832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rstů na nohou.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3873624" y="2883424"/>
            <a:ext cx="914400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dřevo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6012160" y="2881892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7236296" y="2881892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larvy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LFE2JL8G\MC9003469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15264"/>
            <a:ext cx="1562472" cy="764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Vývojový diagram: ukončení 8"/>
          <p:cNvSpPr/>
          <p:nvPr/>
        </p:nvSpPr>
        <p:spPr>
          <a:xfrm>
            <a:off x="3925056" y="3912052"/>
            <a:ext cx="914400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jazyk,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7693496" y="4358244"/>
            <a:ext cx="1126976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nízdo.</a:t>
            </a:r>
            <a:endParaRPr lang="cs-CZ" dirty="0"/>
          </a:p>
        </p:txBody>
      </p:sp>
      <p:pic>
        <p:nvPicPr>
          <p:cNvPr id="1027" name="Picture 3" descr="C:\Users\ucitel\AppData\Local\Microsoft\Windows\Temporary Internet Files\Content.IE5\37TGJ0RZ\MC9003323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9306" y="5157192"/>
            <a:ext cx="1485900" cy="15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1178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             ptáci.</a:t>
            </a:r>
          </a:p>
          <a:p>
            <a:r>
              <a:rPr lang="cs-CZ" dirty="0" smtClean="0"/>
              <a:t>Jejich zvláštností je to, že obě oči směřují                 ostatní ptáci je mají po                 hlavy.</a:t>
            </a:r>
          </a:p>
          <a:p>
            <a:r>
              <a:rPr lang="cs-CZ" dirty="0" smtClean="0"/>
              <a:t>Loví drobné            a</a:t>
            </a:r>
          </a:p>
          <a:p>
            <a:r>
              <a:rPr lang="cs-CZ" dirty="0" smtClean="0"/>
              <a:t>Při lovu se řídí dobrým              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výborným</a:t>
            </a:r>
          </a:p>
          <a:p>
            <a:r>
              <a:rPr lang="cs-CZ" dirty="0" smtClean="0"/>
              <a:t>Naše největší sova je</a:t>
            </a:r>
          </a:p>
          <a:p>
            <a:r>
              <a:rPr lang="cs-CZ" dirty="0" smtClean="0">
                <a:hlinkClick r:id="rId2"/>
              </a:rPr>
              <a:t>http://cs.wikipedia.org/wiki/V%C3%BDr_velk%C3%BD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1979712" y="1975120"/>
            <a:ext cx="914400" cy="301752"/>
          </a:xfrm>
          <a:prstGeom prst="flowChartTerminator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noční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660232" y="2486036"/>
            <a:ext cx="1296144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opředu,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163176" y="2911224"/>
            <a:ext cx="1200912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tranách 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37TGJ0RZ\MP9004072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47024"/>
            <a:ext cx="2088232" cy="186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ukončení 6"/>
          <p:cNvSpPr/>
          <p:nvPr/>
        </p:nvSpPr>
        <p:spPr>
          <a:xfrm>
            <a:off x="2555776" y="3401356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savce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3814552" y="3401356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táky.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4163176" y="3861048"/>
            <a:ext cx="1056896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zrakem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2406840" y="4370768"/>
            <a:ext cx="1229056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luchem.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3814552" y="4808176"/>
            <a:ext cx="140552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ýr velký.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7432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 sovy patří také</a:t>
            </a:r>
          </a:p>
          <a:p>
            <a:r>
              <a:rPr lang="cs-CZ" dirty="0" smtClean="0">
                <a:hlinkClick r:id="rId2"/>
              </a:rPr>
              <a:t>http://cs.wikipedia.org/wiki/S%C3%BD%C4%8Dek_obecn%C3%BD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Naše nejběžnější sova je </a:t>
            </a:r>
          </a:p>
          <a:p>
            <a:r>
              <a:rPr lang="cs-CZ" dirty="0" smtClean="0">
                <a:hlinkClick r:id="rId3"/>
              </a:rPr>
              <a:t>http://cs.wikipedia.org/wiki/Pu%C5%A1t%C3%ADk_obecn%C3%BD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788672" y="1988840"/>
            <a:ext cx="1719432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ýček obecný.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37TGJ0RZ\MC900053347[1].wmf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852936"/>
            <a:ext cx="1469896" cy="1363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ukončení 5"/>
          <p:cNvSpPr/>
          <p:nvPr/>
        </p:nvSpPr>
        <p:spPr>
          <a:xfrm>
            <a:off x="4355976" y="3775320"/>
            <a:ext cx="2016224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uštík obecný.</a:t>
            </a:r>
            <a:endParaRPr lang="cs-CZ" dirty="0"/>
          </a:p>
        </p:txBody>
      </p:sp>
      <p:pic>
        <p:nvPicPr>
          <p:cNvPr id="3076" name="Picture 4" descr="C:\Users\ucitel\AppData\Local\Microsoft\Windows\Temporary Internet Files\Content.IE5\37TGJ0RZ\MP90017876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8648" y="4653136"/>
            <a:ext cx="347965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7566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Káně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náš nejhojnější </a:t>
            </a:r>
          </a:p>
          <a:p>
            <a:r>
              <a:rPr lang="cs-CZ" dirty="0" smtClean="0"/>
              <a:t>Bývá dlouhé                     a rozpětí křídel má až</a:t>
            </a:r>
          </a:p>
          <a:p>
            <a:r>
              <a:rPr lang="cs-CZ" dirty="0" smtClean="0"/>
              <a:t>Má ostré             na nohou a silný zahnutý</a:t>
            </a:r>
          </a:p>
          <a:p>
            <a:r>
              <a:rPr lang="cs-CZ" dirty="0" smtClean="0"/>
              <a:t>Má výborný             a vidí i z velké výšky.</a:t>
            </a:r>
          </a:p>
          <a:p>
            <a:r>
              <a:rPr lang="cs-CZ" dirty="0" smtClean="0"/>
              <a:t>Nejčastěji loví                 a jiné drobné hlodavce.</a:t>
            </a:r>
          </a:p>
          <a:p>
            <a:r>
              <a:rPr lang="cs-CZ" dirty="0" smtClean="0"/>
              <a:t>Hnízdo si staví vysoko 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 okrajích lesa.</a:t>
            </a:r>
          </a:p>
          <a:p>
            <a:r>
              <a:rPr lang="cs-CZ" dirty="0" smtClean="0">
                <a:hlinkClick r:id="rId2"/>
              </a:rPr>
              <a:t>http://cs.wikipedia.org/wiki/K%C3%A1n%C4%9B_lesn%C3%AD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3707904" y="1975120"/>
            <a:ext cx="1008112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ravec.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2593120" y="2558044"/>
            <a:ext cx="1618840" cy="301752"/>
          </a:xfrm>
          <a:prstGeom prst="flowChartTerminator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 až 60cm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7499176" y="2491760"/>
            <a:ext cx="1177280" cy="301752"/>
          </a:xfrm>
          <a:prstGeom prst="flowChartTerminator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130 cm.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2135920" y="2983232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drápy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6732240" y="2983232"/>
            <a:ext cx="108012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obák.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2593120" y="3498336"/>
            <a:ext cx="914400" cy="301752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zrak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2874210" y="3941044"/>
            <a:ext cx="1266620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hraboše</a:t>
            </a:r>
            <a:endParaRPr lang="cs-CZ" dirty="0"/>
          </a:p>
        </p:txBody>
      </p:sp>
      <p:pic>
        <p:nvPicPr>
          <p:cNvPr id="4099" name="Picture 3" descr="C:\Users\ucitel\AppData\Local\Microsoft\Windows\Temporary Internet Files\Content.IE5\37TGJ0RZ\MC9002330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524" y="4221820"/>
            <a:ext cx="2072292" cy="2159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prava 11"/>
          <p:cNvSpPr/>
          <p:nvPr/>
        </p:nvSpPr>
        <p:spPr>
          <a:xfrm>
            <a:off x="4650088" y="4339564"/>
            <a:ext cx="1319380" cy="4846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stromech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8293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lesní 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Kukačka obecná je                   pták.</a:t>
            </a:r>
          </a:p>
          <a:p>
            <a:r>
              <a:rPr lang="cs-CZ" dirty="0" smtClean="0"/>
              <a:t>Živí se                  Nestaví               samička klade vejce do hnízd jiných ptáků.</a:t>
            </a:r>
          </a:p>
          <a:p>
            <a:r>
              <a:rPr lang="cs-CZ" dirty="0" smtClean="0">
                <a:hlinkClick r:id="rId2"/>
              </a:rPr>
              <a:t>http://cs.wikipedia.org/wiki/Kuka%C4%8Dka_obecn%C3%A1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Hlídač lesa se říká</a:t>
            </a:r>
          </a:p>
          <a:p>
            <a:r>
              <a:rPr lang="cs-CZ" dirty="0" smtClean="0"/>
              <a:t>Upozorňuje na sebe hlasitým</a:t>
            </a:r>
          </a:p>
          <a:p>
            <a:r>
              <a:rPr lang="cs-CZ" dirty="0" smtClean="0">
                <a:hlinkClick r:id="rId3"/>
              </a:rPr>
              <a:t>http://cs.wikipedia.org/wiki/Sojka_obecn%C3%A1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3563888" y="2036104"/>
            <a:ext cx="1368152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stěhovavý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1835696" y="2540528"/>
            <a:ext cx="1296144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myzem.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355976" y="2540528"/>
            <a:ext cx="1080120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nízdo,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3541416" y="4718284"/>
            <a:ext cx="1750664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ojce obecné.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5117928" y="5205932"/>
            <a:ext cx="1326280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řikem.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6154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1128</TotalTime>
  <Words>301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Strakapoud velký</vt:lpstr>
      <vt:lpstr>Sovy</vt:lpstr>
      <vt:lpstr>Sovy</vt:lpstr>
      <vt:lpstr>Káně lesní</vt:lpstr>
      <vt:lpstr>Další lesní ptáci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140</cp:revision>
  <dcterms:created xsi:type="dcterms:W3CDTF">2011-06-20T10:40:08Z</dcterms:created>
  <dcterms:modified xsi:type="dcterms:W3CDTF">2013-02-18T09:35:22Z</dcterms:modified>
</cp:coreProperties>
</file>