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305" r:id="rId4"/>
    <p:sldId id="306" r:id="rId5"/>
    <p:sldId id="307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58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VY_32_INOVACE_08_Rozmanitost přírody-živočichové v lese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VY_32_INOVACE_08_Rozmanitost přírody-živočichové v lese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cs.wikipedia.org/wiki/U%C5%BEovka_obojkov%C3%A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iki/Zmije_obecn%C3%A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Je%C5%A1t%C4%9Brka_obecn%C3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93131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Lesní plazi – užovka, zmije, ještěrka.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7. 2.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Užovka obojková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Můžeme ji vidět na                 místech blízko</a:t>
            </a:r>
          </a:p>
          <a:p>
            <a:r>
              <a:rPr lang="cs-CZ" dirty="0" smtClean="0"/>
              <a:t>Bývá dlouhá až</a:t>
            </a:r>
          </a:p>
          <a:p>
            <a:r>
              <a:rPr lang="cs-CZ" dirty="0" smtClean="0"/>
              <a:t>Je šedá a za hlavou má dvě</a:t>
            </a:r>
          </a:p>
          <a:p>
            <a:r>
              <a:rPr lang="cs-CZ" dirty="0" smtClean="0"/>
              <a:t>Není</a:t>
            </a:r>
          </a:p>
          <a:p>
            <a:r>
              <a:rPr lang="cs-CZ" dirty="0" smtClean="0"/>
              <a:t>Potravu nekouše, ale polyká ji</a:t>
            </a:r>
          </a:p>
          <a:p>
            <a:r>
              <a:rPr lang="cs-CZ" dirty="0" smtClean="0"/>
              <a:t>Loví drobné</a:t>
            </a:r>
          </a:p>
          <a:p>
            <a:r>
              <a:rPr lang="cs-CZ" dirty="0" smtClean="0"/>
              <a:t>Umí výborně</a:t>
            </a:r>
          </a:p>
          <a:p>
            <a:r>
              <a:rPr lang="cs-CZ" dirty="0" smtClean="0"/>
              <a:t>Rozmnožuje se</a:t>
            </a:r>
          </a:p>
          <a:p>
            <a:r>
              <a:rPr lang="cs-CZ" dirty="0" smtClean="0">
                <a:hlinkClick r:id="rId2"/>
              </a:rPr>
              <a:t>http://cs.wikipedia.org/wiki/U%C5%BEovka_obojkov%C3%A1</a:t>
            </a:r>
            <a:r>
              <a:rPr lang="cs-CZ" dirty="0" smtClean="0"/>
              <a:t>            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707904" y="1976660"/>
            <a:ext cx="1152128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vlhkých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7092280" y="1976660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ody.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987824" y="2369856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metr.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4499992" y="2816344"/>
            <a:ext cx="2473816" cy="301752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větle žluté skvrny.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1641376" y="3301736"/>
            <a:ext cx="1346448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edovatá.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077952" y="3782528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elou.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2638112" y="4188680"/>
            <a:ext cx="1402064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živočichy.</a:t>
            </a:r>
            <a:endParaRPr lang="cs-CZ" dirty="0"/>
          </a:p>
        </p:txBody>
      </p:sp>
      <p:pic>
        <p:nvPicPr>
          <p:cNvPr id="1029" name="Picture 5" descr="C:\Users\ucitel\AppData\Local\Microsoft\Windows\Temporary Internet Files\Content.IE5\3LCFDFAT\MC9003200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172612"/>
            <a:ext cx="1296144" cy="1065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QY4BYG0X\MP9004465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52612"/>
            <a:ext cx="2239676" cy="1785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ývojový diagram: ukončení 10"/>
          <p:cNvSpPr/>
          <p:nvPr/>
        </p:nvSpPr>
        <p:spPr>
          <a:xfrm>
            <a:off x="2776392" y="4660692"/>
            <a:ext cx="1125832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plavat.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3068608" y="508698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vejci.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167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Zmije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náš jediný                 had.</a:t>
            </a:r>
          </a:p>
          <a:p>
            <a:r>
              <a:rPr lang="cs-CZ" dirty="0" smtClean="0"/>
              <a:t>Je asi                           dlouhá a poznáme ji podle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čáry na hřbetě. </a:t>
            </a:r>
          </a:p>
          <a:p>
            <a:r>
              <a:rPr lang="cs-CZ" dirty="0" smtClean="0"/>
              <a:t>Zmije má dva jedové             které jsou duté a spojené s jedovou žlázou. Při skousnutí jed ze zubů vystříkne do těla kořisti.</a:t>
            </a:r>
          </a:p>
          <a:p>
            <a:r>
              <a:rPr lang="cs-CZ" dirty="0" smtClean="0"/>
              <a:t>Žije na kamenitých slunných</a:t>
            </a:r>
          </a:p>
          <a:p>
            <a:r>
              <a:rPr lang="cs-CZ" dirty="0" smtClean="0"/>
              <a:t>Loví </a:t>
            </a:r>
          </a:p>
          <a:p>
            <a:r>
              <a:rPr lang="cs-CZ" dirty="0" smtClean="0">
                <a:hlinkClick r:id="rId2"/>
              </a:rPr>
              <a:t>http://cs.wikipedia.org/wiki/Zmije_obecn%C3%A1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057184" y="2067708"/>
            <a:ext cx="1224136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jedovatý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691680" y="2488716"/>
            <a:ext cx="198022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 centimetrů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7596336" y="2488716"/>
            <a:ext cx="1224136" cy="301752"/>
          </a:xfrm>
          <a:prstGeom prst="flowChartTermina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klikaté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3LCFDFAT\MC900084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508" y="2218584"/>
            <a:ext cx="3415914" cy="119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ukončení 6"/>
          <p:cNvSpPr/>
          <p:nvPr/>
        </p:nvSpPr>
        <p:spPr>
          <a:xfrm>
            <a:off x="3826768" y="3394324"/>
            <a:ext cx="91440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zuby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029936" y="4722076"/>
            <a:ext cx="1270256" cy="301752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tráních.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1666528" y="5260788"/>
            <a:ext cx="914400" cy="301752"/>
          </a:xfrm>
          <a:prstGeom prst="flowChartTermina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2907040" y="5260788"/>
            <a:ext cx="1088896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hraboše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4175822" y="5218056"/>
            <a:ext cx="1203643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ještěrky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5580112" y="5218056"/>
            <a:ext cx="914400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žáby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570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Ještěrka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                nohy postavené do stran.</a:t>
            </a:r>
          </a:p>
          <a:p>
            <a:r>
              <a:rPr lang="cs-CZ" dirty="0" smtClean="0"/>
              <a:t>Bývá dlouhá asi                 Má ochranné </a:t>
            </a:r>
          </a:p>
          <a:p>
            <a:r>
              <a:rPr lang="cs-CZ" dirty="0" smtClean="0"/>
              <a:t>Najdeme ji na slunných                  a na okraji</a:t>
            </a:r>
          </a:p>
          <a:p>
            <a:r>
              <a:rPr lang="cs-CZ" dirty="0" smtClean="0"/>
              <a:t>Živí se </a:t>
            </a:r>
          </a:p>
          <a:p>
            <a:endParaRPr lang="cs-CZ" dirty="0"/>
          </a:p>
          <a:p>
            <a:r>
              <a:rPr lang="cs-CZ" dirty="0" smtClean="0"/>
              <a:t>Když je v nebezpečí, může odlomit část</a:t>
            </a:r>
          </a:p>
          <a:p>
            <a:r>
              <a:rPr lang="cs-CZ" dirty="0" smtClean="0">
                <a:hlinkClick r:id="rId2"/>
              </a:rPr>
              <a:t>http://cs.wikipedia.org/wiki/Je%C5%A1t%C4%9Brka_obecn%C3%A1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1475656" y="1975120"/>
            <a:ext cx="108012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krátké 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187848" y="2492896"/>
            <a:ext cx="109612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 cm.        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444208" y="2495576"/>
            <a:ext cx="144016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barvení.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4211960" y="3000000"/>
            <a:ext cx="1296144" cy="301752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pasekách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7211144" y="3009912"/>
            <a:ext cx="914400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esa.</a:t>
            </a:r>
            <a:endParaRPr lang="cs-CZ" dirty="0"/>
          </a:p>
        </p:txBody>
      </p:sp>
      <p:pic>
        <p:nvPicPr>
          <p:cNvPr id="3075" name="Picture 3" descr="C:\Users\ucitel\AppData\Local\Microsoft\Windows\Temporary Internet Files\Content.IE5\C85YP30U\MP9004465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883" y="3429000"/>
            <a:ext cx="1568005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RMKV37O1\MC9002322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812" y="3409339"/>
            <a:ext cx="2064190" cy="83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QY4BYG0X\MC90043625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772" y="3429000"/>
            <a:ext cx="2188612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ývojový diagram: ukončení 8"/>
          <p:cNvSpPr/>
          <p:nvPr/>
        </p:nvSpPr>
        <p:spPr>
          <a:xfrm>
            <a:off x="6468168" y="4495400"/>
            <a:ext cx="105616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cásku.</a:t>
            </a:r>
            <a:endParaRPr lang="cs-CZ" dirty="0"/>
          </a:p>
        </p:txBody>
      </p:sp>
      <p:pic>
        <p:nvPicPr>
          <p:cNvPr id="3078" name="Picture 6" descr="C:\Users\ucitel\AppData\Local\Microsoft\Windows\Temporary Internet Files\Content.IE5\3LCFDFAT\MC9000238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20163" y="688749"/>
            <a:ext cx="1512168" cy="209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929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1222</TotalTime>
  <Words>230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Užovka obojková</vt:lpstr>
      <vt:lpstr>Zmije obecná</vt:lpstr>
      <vt:lpstr>Ještěrka obecná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150</cp:revision>
  <dcterms:created xsi:type="dcterms:W3CDTF">2011-06-20T10:40:08Z</dcterms:created>
  <dcterms:modified xsi:type="dcterms:W3CDTF">2013-02-19T18:21:50Z</dcterms:modified>
</cp:coreProperties>
</file>