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8" r:id="rId2"/>
    <p:sldId id="257" r:id="rId3"/>
    <p:sldId id="278" r:id="rId4"/>
    <p:sldId id="279" r:id="rId5"/>
    <p:sldId id="28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17" autoAdjust="0"/>
  </p:normalViewPr>
  <p:slideViewPr>
    <p:cSldViewPr>
      <p:cViewPr>
        <p:scale>
          <a:sx n="78" d="100"/>
          <a:sy n="78" d="100"/>
        </p:scale>
        <p:origin x="-1146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VY_32_INOVACE_12_Člověk a zdraví – svalová soustava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VY_32_INOVACE_12_Člověk a zdraví – svalová soustava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cs.wikipedia.org/wiki/Sval#Funkce_sval.C5.A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cs.wikipedia.org/wiki/Silom%C4%9Br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69179091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Svaly a pohyb, správný vývoj svalstva, síla, siloměr, jednotka síly.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</a:t>
            </a:r>
            <a:r>
              <a:rPr lang="cs-CZ" dirty="0" smtClean="0"/>
              <a:t>22</a:t>
            </a:r>
            <a:r>
              <a:rPr lang="cs-CZ" dirty="0" smtClean="0"/>
              <a:t>. </a:t>
            </a: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tvořena </a:t>
            </a:r>
          </a:p>
          <a:p>
            <a:r>
              <a:rPr lang="cs-CZ" dirty="0" smtClean="0"/>
              <a:t>Ty společně s                  umožňují              lidského těla.</a:t>
            </a:r>
          </a:p>
          <a:p>
            <a:r>
              <a:rPr lang="cs-CZ" dirty="0" smtClean="0"/>
              <a:t>Při pohybu se svaly                 nebo</a:t>
            </a:r>
          </a:p>
          <a:p>
            <a:r>
              <a:rPr lang="cs-CZ" dirty="0" smtClean="0"/>
              <a:t>Činnost většiny svalů ovládáme svou</a:t>
            </a:r>
          </a:p>
          <a:p>
            <a:r>
              <a:rPr lang="cs-CZ" dirty="0" smtClean="0"/>
              <a:t>Uvnitř těla máme i svaly, které svou vůlí ovládat nemůžeme –</a:t>
            </a:r>
          </a:p>
          <a:p>
            <a:r>
              <a:rPr lang="cs-CZ" dirty="0" smtClean="0"/>
              <a:t>Svaly jsou připojeny ke kostře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2433464" y="1989237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valy.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2890664" y="2464332"/>
            <a:ext cx="117728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kostrou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652120" y="2464332"/>
            <a:ext cx="914400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pohyb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3610744" y="2918084"/>
            <a:ext cx="1249288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zkracují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708488" y="2992380"/>
            <a:ext cx="1239776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atahují.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6109320" y="3493004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ůlí.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2696344" y="4358608"/>
            <a:ext cx="1731640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srdeční sval.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5076056" y="4758652"/>
            <a:ext cx="1368152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š</a:t>
            </a:r>
            <a:r>
              <a:rPr lang="cs-CZ" dirty="0" smtClean="0"/>
              <a:t>lachami.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25TMDECZ\MP9003211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0664" y="5109944"/>
            <a:ext cx="2329408" cy="163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UHYY98HB\MC90042611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3" y="3294132"/>
            <a:ext cx="792088" cy="287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903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svalstva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Správnému vývoji svalstva napomáhá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Svaly při své činnosti vyvíjejí</a:t>
            </a:r>
          </a:p>
          <a:p>
            <a:r>
              <a:rPr lang="cs-CZ" dirty="0" smtClean="0">
                <a:hlinkClick r:id="rId2"/>
              </a:rPr>
              <a:t>http://cs.wikipedia.org/wiki/Sval#Funkce_sval.C5.AF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300192" y="1916832"/>
            <a:ext cx="1512168" cy="569204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estrá strava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971600" y="2486036"/>
            <a:ext cx="1440160" cy="510916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ělesná práce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2890664" y="2533668"/>
            <a:ext cx="914400" cy="301752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port.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C9O7F8OS\MC9002326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86036"/>
            <a:ext cx="1728192" cy="2055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ukončení 6"/>
          <p:cNvSpPr/>
          <p:nvPr/>
        </p:nvSpPr>
        <p:spPr>
          <a:xfrm>
            <a:off x="5145386" y="4879040"/>
            <a:ext cx="914400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ílu.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1567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Člověk a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Sílu člověka vyvíjejí</a:t>
            </a:r>
          </a:p>
          <a:p>
            <a:r>
              <a:rPr lang="cs-CZ" dirty="0" smtClean="0"/>
              <a:t>Velikost síly můžeme</a:t>
            </a:r>
          </a:p>
          <a:p>
            <a:r>
              <a:rPr lang="cs-CZ" dirty="0" smtClean="0"/>
              <a:t>Používáme k tomu </a:t>
            </a:r>
          </a:p>
          <a:p>
            <a:r>
              <a:rPr lang="cs-CZ" dirty="0" smtClean="0"/>
              <a:t>Jednotkou síly je 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http://cs.wikipedia.org/wiki/Silom%C4%9Br</a:t>
            </a:r>
            <a:r>
              <a:rPr lang="cs-CZ" dirty="0" smtClean="0"/>
              <a:t>                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702184" y="1851130"/>
            <a:ext cx="1415776" cy="510916"/>
          </a:xfrm>
          <a:prstGeom prst="flowChartTermina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lidské svaly.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982976" y="2564904"/>
            <a:ext cx="1165088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měřit.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3651120" y="2983232"/>
            <a:ext cx="1424936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iloměr.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AXDDH6BP\MC9004298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42370"/>
            <a:ext cx="1822450" cy="119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ukončení 6"/>
          <p:cNvSpPr/>
          <p:nvPr/>
        </p:nvSpPr>
        <p:spPr>
          <a:xfrm>
            <a:off x="3275088" y="3415280"/>
            <a:ext cx="1440928" cy="301752"/>
          </a:xfrm>
          <a:prstGeom prst="flowChartTerminator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 newton.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143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1568</TotalTime>
  <Words>179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Svalová soustava</vt:lpstr>
      <vt:lpstr>Vývoj svalstva</vt:lpstr>
      <vt:lpstr>Člověk a síla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184</cp:revision>
  <dcterms:created xsi:type="dcterms:W3CDTF">2011-06-20T10:40:08Z</dcterms:created>
  <dcterms:modified xsi:type="dcterms:W3CDTF">2013-04-01T17:50:37Z</dcterms:modified>
</cp:coreProperties>
</file>