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VY_32_INOVACE_11_Kocour Modroočko, Bílé Pírko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VY_32_INOVACE_11_Kocour Modroočko, Bílé Pírko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1883466704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1506" y="1184103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70956" y="1141293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írko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5699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5" grpId="0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700808"/>
            <a:ext cx="4090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Modroočkovi</a:t>
            </a:r>
            <a:r>
              <a:rPr lang="cs-CZ" dirty="0" smtClean="0"/>
              <a:t> nebylo dobře, bolelo ho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02232" y="170080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86963" y="1700808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ř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159795" y="1700808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10185" y="1700808"/>
            <a:ext cx="277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7825" y="170080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95923" y="170080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0773" y="1700808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ROPEFN9W\MC900434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69524"/>
            <a:ext cx="17970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11560" y="3284984"/>
            <a:ext cx="4645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Nejlepším lékem na to pro kočky je pěkná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23379" y="3284984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t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89799" y="3284984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r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549005" y="32849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á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844279" y="328498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41155" y="32849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a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36429" y="3284984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3IQ35S4U\MP9004022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9179" y="2776400"/>
            <a:ext cx="1171124" cy="1755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83568" y="5301208"/>
            <a:ext cx="779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3.Na konci louky potkal Modroočko jednoho takového, se vztyčenýma ušima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1600" y="5670540"/>
            <a:ext cx="3394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hýbajícím se čumáčkem. Byl to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65185" y="567054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02232" y="5670540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6963" y="567054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23379" y="567054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é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49005" y="567054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41874" y="5670540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92264" y="5670540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05623" y="567054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58418" y="567054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29179" y="567054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9" name="Picture 2" descr="C:\Users\ucitel\AppData\Local\Microsoft\Windows\Temporary Internet Files\Content.IE5\7LYZNRG1\MC9003487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670540"/>
            <a:ext cx="839419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6243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1" grpId="0"/>
      <p:bldP spid="12" grpId="0"/>
      <p:bldP spid="15" grpId="0"/>
      <p:bldP spid="16" grpId="0"/>
      <p:bldP spid="18" grpId="0"/>
      <p:bldP spid="19" grpId="0"/>
      <p:bldP spid="21" grpId="0"/>
      <p:bldP spid="2" grpId="0"/>
      <p:bldP spid="5" grpId="0"/>
      <p:bldP spid="6" grpId="0"/>
      <p:bldP spid="14" grpId="0"/>
      <p:bldP spid="17" grpId="0"/>
      <p:bldP spid="24" grpId="0"/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628800"/>
            <a:ext cx="3226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Bílé pírko se na louku chodil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6741" y="162880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3996" y="16288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61251" y="1628800"/>
            <a:ext cx="277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00071" y="1628800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66491" y="162880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.</a:t>
            </a:r>
            <a:endParaRPr lang="cs-CZ"/>
          </a:p>
        </p:txBody>
      </p:sp>
      <p:pic>
        <p:nvPicPr>
          <p:cNvPr id="1027" name="Picture 3" descr="C:\Users\ucitel\AppData\Local\Microsoft\Windows\Temporary Internet Files\Content.IE5\XY2LZRE6\MM900365153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65790"/>
            <a:ext cx="1296144" cy="112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3573016"/>
            <a:ext cx="3987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Bílé pírko se nechtěl s </a:t>
            </a:r>
            <a:r>
              <a:rPr lang="cs-CZ" dirty="0" err="1" smtClean="0"/>
              <a:t>Modroočkem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88480" y="342900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96578" y="34290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91852" y="3429000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76894" y="34290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24531" y="3429000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97363" y="34290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á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92637" y="3429000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08749" y="3429000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i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59139" y="3429000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25559" y="3284984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 </a:t>
            </a:r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71600" y="4221088"/>
            <a:ext cx="1694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rotože  mu to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65718" y="4221088"/>
            <a:ext cx="1130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maminka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46741" y="4221088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akázala.</a:t>
            </a:r>
            <a:endParaRPr lang="cs-CZ" dirty="0"/>
          </a:p>
        </p:txBody>
      </p:sp>
      <p:pic>
        <p:nvPicPr>
          <p:cNvPr id="1028" name="Picture 4" descr="C:\Users\ucitel\AppData\Local\Microsoft\Windows\Temporary Internet Files\Content.IE5\7LYZNRG1\MP9004465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7971" y="3908902"/>
            <a:ext cx="1130666" cy="146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827584" y="5445224"/>
            <a:ext cx="3176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Co nám zakazují maminky?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RYK7OPWC\MC9004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1319" y="5091423"/>
            <a:ext cx="1542178" cy="144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503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2" grpId="0"/>
      <p:bldP spid="14" grpId="0"/>
      <p:bldP spid="16" grpId="0"/>
      <p:bldP spid="17" grpId="0"/>
      <p:bldP spid="18" grpId="0"/>
      <p:bldP spid="19" grpId="0"/>
      <p:bldP spid="21" grpId="0"/>
      <p:bldP spid="22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se živí býložravci a masožravci</a:t>
            </a:r>
          </a:p>
          <a:p>
            <a:r>
              <a:rPr lang="cs-CZ" dirty="0" smtClean="0"/>
              <a:t>Starostlivost a láska maminek</a:t>
            </a:r>
          </a:p>
          <a:p>
            <a:r>
              <a:rPr lang="cs-CZ" dirty="0" smtClean="0"/>
              <a:t>Kamarádské vztahy</a:t>
            </a:r>
          </a:p>
          <a:p>
            <a:r>
              <a:rPr lang="cs-CZ" dirty="0" smtClean="0"/>
              <a:t>Čtenářská 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smtClean="0"/>
              <a:t>Vytvořeno v září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449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669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213</TotalTime>
  <Words>191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 </vt:lpstr>
      <vt:lpstr>Snímek 3</vt:lpstr>
      <vt:lpstr>Snímek 4</vt:lpstr>
      <vt:lpstr> Anotace: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25</cp:revision>
  <dcterms:created xsi:type="dcterms:W3CDTF">2011-06-29T08:37:16Z</dcterms:created>
  <dcterms:modified xsi:type="dcterms:W3CDTF">2013-05-23T10:58:24Z</dcterms:modified>
</cp:coreProperties>
</file>