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56" r:id="rId3"/>
    <p:sldId id="262" r:id="rId4"/>
    <p:sldId id="260" r:id="rId5"/>
    <p:sldId id="261" r:id="rId6"/>
    <p:sldId id="263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Jaroslava Králová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Čtení s porozuměním pro 1. a 2. ročník ZŠ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VY_32_INOVACE_12_Kocour Modroočko, Fousek a jeho pán</a:t>
          </a:r>
          <a:endParaRPr lang="cs-CZ" sz="1600" dirty="0">
            <a:solidFill>
              <a:schemeClr val="tx2"/>
            </a:solidFill>
          </a:endParaRPr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 custLinFactNeighborX="621" custLinFactNeighborY="-1754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 custLinFactNeighborX="956" custLinFactNeighborY="5820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01705920-A385-472D-95D2-8532969473D8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40A163B4-8D99-42B4-8BD7-49677A41306E}" type="presOf" srcId="{39D30570-46AC-465C-B7B9-D2118E079C21}" destId="{4692F28C-2F5B-423A-93EB-69A42D5F3DDD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81F16097-9E6C-4223-AEFE-545CFC1035B5}" type="presOf" srcId="{E81CD3C7-D9D7-4E6D-AC07-05960AAD1AA5}" destId="{940248A8-C27D-4549-ABB0-909E43312830}" srcOrd="0" destOrd="0" presId="urn:microsoft.com/office/officeart/2005/8/layout/target3"/>
    <dgm:cxn modelId="{DD1B450F-3B73-4E65-806F-E188FFB7D6DB}" type="presOf" srcId="{E81CD3C7-D9D7-4E6D-AC07-05960AAD1AA5}" destId="{107F3C6C-76AA-4290-97E0-390671EAD5D9}" srcOrd="1" destOrd="0" presId="urn:microsoft.com/office/officeart/2005/8/layout/target3"/>
    <dgm:cxn modelId="{86732470-1D8D-4BF7-97E7-67CFD6FE1209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E4AF0047-861E-4F4A-9DB3-22F7C029F39C}" type="presOf" srcId="{8BB4EE2B-3DD1-4F6C-861B-A1986E402398}" destId="{25CA3B44-A969-4D9A-8861-21E0649C4A87}" srcOrd="1" destOrd="0" presId="urn:microsoft.com/office/officeart/2005/8/layout/target3"/>
    <dgm:cxn modelId="{C7ECDC6E-A526-4721-9734-CFCE6F4AF636}" type="presOf" srcId="{3B7B90AD-211A-416E-B220-0498D530F9D4}" destId="{BCB9F28B-DB1F-4922-97D3-333C74FC431A}" srcOrd="1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84B0D672-72F3-45B5-999A-50870B04ECA8}" type="presOf" srcId="{39D30570-46AC-465C-B7B9-D2118E079C21}" destId="{C0595DA9-4779-42AD-9BA6-AB30B8E7C49C}" srcOrd="0" destOrd="0" presId="urn:microsoft.com/office/officeart/2005/8/layout/target3"/>
    <dgm:cxn modelId="{4D3EB8E8-D4A7-458D-A7F9-960522D33B2E}" type="presOf" srcId="{8BB4EE2B-3DD1-4F6C-861B-A1986E402398}" destId="{EE18BECF-67A7-4F75-A7D6-01AB5C0911E8}" srcOrd="0" destOrd="0" presId="urn:microsoft.com/office/officeart/2005/8/layout/target3"/>
    <dgm:cxn modelId="{75F6B489-7716-4F1E-8BEC-D511092E10DB}" type="presOf" srcId="{EF97F5D6-4A81-49EA-AC2D-4DBD5DC024D2}" destId="{A4691E4C-21F8-4B6C-80D5-8BACB392AE8F}" srcOrd="1" destOrd="0" presId="urn:microsoft.com/office/officeart/2005/8/layout/target3"/>
    <dgm:cxn modelId="{F7819EB3-4392-47CD-81C6-823A68FF0EA4}" type="presOf" srcId="{EF97F5D6-4A81-49EA-AC2D-4DBD5DC024D2}" destId="{91668161-6AB6-4600-BEB5-9A84821678A3}" srcOrd="0" destOrd="0" presId="urn:microsoft.com/office/officeart/2005/8/layout/target3"/>
    <dgm:cxn modelId="{919E1898-CE80-438F-97EA-FD8646320416}" type="presParOf" srcId="{05900486-F285-4F2C-8DF3-A0DDB0829592}" destId="{208CE6D0-44AD-4998-8097-B276A63D874C}" srcOrd="0" destOrd="0" presId="urn:microsoft.com/office/officeart/2005/8/layout/target3"/>
    <dgm:cxn modelId="{A45D4ED6-2D11-4B3B-92B5-C35922AF309C}" type="presParOf" srcId="{05900486-F285-4F2C-8DF3-A0DDB0829592}" destId="{AA133BE2-EF4B-4020-844B-D67B374EAE8B}" srcOrd="1" destOrd="0" presId="urn:microsoft.com/office/officeart/2005/8/layout/target3"/>
    <dgm:cxn modelId="{E5B1B84C-7F0A-4F39-854F-1610557DF36A}" type="presParOf" srcId="{05900486-F285-4F2C-8DF3-A0DDB0829592}" destId="{91668161-6AB6-4600-BEB5-9A84821678A3}" srcOrd="2" destOrd="0" presId="urn:microsoft.com/office/officeart/2005/8/layout/target3"/>
    <dgm:cxn modelId="{8A0BE971-9881-4137-99B7-FADA99790EE8}" type="presParOf" srcId="{05900486-F285-4F2C-8DF3-A0DDB0829592}" destId="{91E186ED-28CF-4034-A313-5604B0EEB730}" srcOrd="3" destOrd="0" presId="urn:microsoft.com/office/officeart/2005/8/layout/target3"/>
    <dgm:cxn modelId="{ACDC67BD-FEDC-4285-BD70-F207B24FA334}" type="presParOf" srcId="{05900486-F285-4F2C-8DF3-A0DDB0829592}" destId="{C64A6C0D-CF78-4ACB-8F4A-CCD935C1FBB7}" srcOrd="4" destOrd="0" presId="urn:microsoft.com/office/officeart/2005/8/layout/target3"/>
    <dgm:cxn modelId="{B44217C4-2B6C-4A74-80A2-2599185957EB}" type="presParOf" srcId="{05900486-F285-4F2C-8DF3-A0DDB0829592}" destId="{045F7912-B345-435E-946A-BC4C65067EF9}" srcOrd="5" destOrd="0" presId="urn:microsoft.com/office/officeart/2005/8/layout/target3"/>
    <dgm:cxn modelId="{B47E5655-4E1F-4D7B-B768-BDEE574AAF30}" type="presParOf" srcId="{05900486-F285-4F2C-8DF3-A0DDB0829592}" destId="{9F98E0FA-BF01-4AAB-87E0-F07981F90ACE}" srcOrd="6" destOrd="0" presId="urn:microsoft.com/office/officeart/2005/8/layout/target3"/>
    <dgm:cxn modelId="{104EAE07-6BDE-4AD6-930C-D1DA93DFF93A}" type="presParOf" srcId="{05900486-F285-4F2C-8DF3-A0DDB0829592}" destId="{5676EFBF-D8A4-4E4C-A218-C4399BD5E49A}" srcOrd="7" destOrd="0" presId="urn:microsoft.com/office/officeart/2005/8/layout/target3"/>
    <dgm:cxn modelId="{872AB5E1-084A-468B-8B59-2036F9FEAF50}" type="presParOf" srcId="{05900486-F285-4F2C-8DF3-A0DDB0829592}" destId="{C0595DA9-4779-42AD-9BA6-AB30B8E7C49C}" srcOrd="8" destOrd="0" presId="urn:microsoft.com/office/officeart/2005/8/layout/target3"/>
    <dgm:cxn modelId="{0786F9B8-9795-4299-8F21-6BA8066ABF36}" type="presParOf" srcId="{05900486-F285-4F2C-8DF3-A0DDB0829592}" destId="{D22C5642-D50A-4FF8-932E-7F4108879926}" srcOrd="9" destOrd="0" presId="urn:microsoft.com/office/officeart/2005/8/layout/target3"/>
    <dgm:cxn modelId="{377EE9BD-0335-4A01-AC53-A9C15A398CBB}" type="presParOf" srcId="{05900486-F285-4F2C-8DF3-A0DDB0829592}" destId="{0FB98643-7663-4C7A-BD01-B6BE55507DA1}" srcOrd="10" destOrd="0" presId="urn:microsoft.com/office/officeart/2005/8/layout/target3"/>
    <dgm:cxn modelId="{ECFB246B-754F-4B7C-88C0-A3E3FAD5A971}" type="presParOf" srcId="{05900486-F285-4F2C-8DF3-A0DDB0829592}" destId="{EE18BECF-67A7-4F75-A7D6-01AB5C0911E8}" srcOrd="11" destOrd="0" presId="urn:microsoft.com/office/officeart/2005/8/layout/target3"/>
    <dgm:cxn modelId="{FE511108-4F93-4988-AE83-0A74879F844E}" type="presParOf" srcId="{05900486-F285-4F2C-8DF3-A0DDB0829592}" destId="{79C80046-B813-4403-AB48-C3F699B5AB0C}" srcOrd="12" destOrd="0" presId="urn:microsoft.com/office/officeart/2005/8/layout/target3"/>
    <dgm:cxn modelId="{1453436B-2EE0-4697-AA0B-350DB377BE3F}" type="presParOf" srcId="{05900486-F285-4F2C-8DF3-A0DDB0829592}" destId="{B8348495-AEA3-4A34-9EAA-ED359EDEA045}" srcOrd="13" destOrd="0" presId="urn:microsoft.com/office/officeart/2005/8/layout/target3"/>
    <dgm:cxn modelId="{B792AC9C-FA15-43E5-80AD-07CC324A407B}" type="presParOf" srcId="{05900486-F285-4F2C-8DF3-A0DDB0829592}" destId="{940248A8-C27D-4549-ABB0-909E43312830}" srcOrd="14" destOrd="0" presId="urn:microsoft.com/office/officeart/2005/8/layout/target3"/>
    <dgm:cxn modelId="{F6822C24-7965-403D-AD57-4AA1B66D844A}" type="presParOf" srcId="{05900486-F285-4F2C-8DF3-A0DDB0829592}" destId="{A4691E4C-21F8-4B6C-80D5-8BACB392AE8F}" srcOrd="15" destOrd="0" presId="urn:microsoft.com/office/officeart/2005/8/layout/target3"/>
    <dgm:cxn modelId="{8FB489E6-7B77-42D1-81D3-147A31862100}" type="presParOf" srcId="{05900486-F285-4F2C-8DF3-A0DDB0829592}" destId="{BCB9F28B-DB1F-4922-97D3-333C74FC431A}" srcOrd="16" destOrd="0" presId="urn:microsoft.com/office/officeart/2005/8/layout/target3"/>
    <dgm:cxn modelId="{D0ADD806-99F3-49B2-B93D-B3B57320EA18}" type="presParOf" srcId="{05900486-F285-4F2C-8DF3-A0DDB0829592}" destId="{4692F28C-2F5B-423A-93EB-69A42D5F3DDD}" srcOrd="17" destOrd="0" presId="urn:microsoft.com/office/officeart/2005/8/layout/target3"/>
    <dgm:cxn modelId="{84E1F24B-534A-4AE1-9B32-84AA79D93292}" type="presParOf" srcId="{05900486-F285-4F2C-8DF3-A0DDB0829592}" destId="{25CA3B44-A969-4D9A-8861-21E0649C4A87}" srcOrd="18" destOrd="0" presId="urn:microsoft.com/office/officeart/2005/8/layout/target3"/>
    <dgm:cxn modelId="{756C3D8B-F3DE-4BDD-BB62-903171652627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Jaroslava Králová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45197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VY_32_INOVACE_12_Kocour Modroočko, Fousek a jeho pán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45197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Čtení s porozuměním pro 1. a 2. ročník ZŠ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23.5.2013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xmlns="" val="2015002728"/>
              </p:ext>
            </p:extLst>
          </p:nvPr>
        </p:nvGraphicFramePr>
        <p:xfrm>
          <a:off x="647564" y="636079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43708" y="517258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174482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4365104"/>
            <a:ext cx="5544616" cy="576064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algn="l"/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Ilustrovala: Helena Zmatlíková</a:t>
            </a:r>
            <a:r>
              <a:rPr lang="cs-CZ" sz="2800" dirty="0" smtClean="0"/>
              <a:t>                                            </a:t>
            </a:r>
            <a:endParaRPr lang="cs-CZ" sz="28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692" y="1990263"/>
            <a:ext cx="6550496" cy="1370583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11506" y="1184103"/>
            <a:ext cx="54487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Fousek a jeho pán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2348880"/>
            <a:ext cx="5544616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Z deníku Kocoura Modroočka</a:t>
            </a:r>
            <a:endParaRPr lang="cs-CZ" sz="28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73583" y="3415508"/>
            <a:ext cx="5544616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Napsal : Josef Kolář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-1692696" y="15567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85917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/>
      <p:bldP spid="6" grpId="0" animBg="1"/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Význam pojmů : pán, aportovat, myslivec, kořist</a:t>
            </a:r>
          </a:p>
          <a:p>
            <a:r>
              <a:rPr lang="cs-CZ" dirty="0" smtClean="0"/>
              <a:t>Lovecký pes a jeho výcvik</a:t>
            </a:r>
          </a:p>
          <a:p>
            <a:r>
              <a:rPr lang="cs-CZ" dirty="0" smtClean="0"/>
              <a:t>Čtenářská gramotnost</a:t>
            </a:r>
          </a:p>
          <a:p>
            <a:r>
              <a:rPr lang="cs-CZ" dirty="0" smtClean="0"/>
              <a:t>Určeno pro práci s interaktivní tabulí</a:t>
            </a:r>
          </a:p>
          <a:p>
            <a:r>
              <a:rPr lang="cs-CZ" dirty="0" smtClean="0"/>
              <a:t>Vytvořeno v září 2011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6658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628800"/>
            <a:ext cx="259122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1. Každý pes má svého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46798" y="1628800"/>
            <a:ext cx="3145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p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661308" y="1628800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á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6582" y="1628800"/>
            <a:ext cx="3193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n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75900" y="1628800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50000"/>
                  </a:schemeClr>
                </a:solidFill>
              </a:rPr>
              <a:t>a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71174" y="1628800"/>
            <a:ext cx="243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C:\Users\ucitel\AppData\Local\Microsoft\Windows\Temporary Internet Files\Content.IE5\S9UC5ZXR\MP90038748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1022466"/>
            <a:ext cx="1150448" cy="1612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899592" y="3356992"/>
            <a:ext cx="582287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2. Fousek dával svému pánovi pac a nosil mu dřevo: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722468" y="3356992"/>
            <a:ext cx="11823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schemeClr val="accent4">
                    <a:lumMod val="50000"/>
                  </a:schemeClr>
                </a:solidFill>
              </a:rPr>
              <a:t>a</a:t>
            </a:r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portoval.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1027" name="Picture 3" descr="C:\Users\ucitel\AppData\Local\Microsoft\Windows\Temporary Internet Files\Content.IE5\XY2LZRE6\MP90044657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949458"/>
            <a:ext cx="1776136" cy="1371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899592" y="4653136"/>
            <a:ext cx="35112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3. Fouskův pán byl povoláním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75900" y="4653136"/>
            <a:ext cx="385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m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660942" y="4653136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y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956216" y="4653136"/>
            <a:ext cx="2776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s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233856" y="4653136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l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482642" y="4653136"/>
            <a:ext cx="250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i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723288" y="4653136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v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020164" y="4653136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e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298512" y="4653136"/>
            <a:ext cx="2904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c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588976" y="4653136"/>
            <a:ext cx="243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9" name="Picture 5" descr="C:\Users\ucitel\AppData\Local\Microsoft\Windows\Temporary Internet Files\Content.IE5\RYK7OPWC\MP90040162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38673" y="4293096"/>
            <a:ext cx="1651302" cy="206463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1924673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9" grpId="0"/>
      <p:bldP spid="12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484784"/>
            <a:ext cx="1947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4. Dutá hůl byla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9466" y="1484784"/>
            <a:ext cx="7729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puška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32435" y="1484784"/>
            <a:ext cx="243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 descr="C:\Users\ucitel\AppData\Local\Microsoft\Windows\Temporary Internet Files\Content.IE5\RYK7OPWC\MC9001991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450148"/>
            <a:ext cx="2437347" cy="764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5576" y="2924944"/>
            <a:ext cx="50580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5. Když pes vrtí ocáskem, přátelsky se na nás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13627" y="2924944"/>
            <a:ext cx="3161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u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29739" y="2924944"/>
            <a:ext cx="2888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solidFill>
                  <a:srgbClr val="FFC000"/>
                </a:solidFill>
              </a:rPr>
              <a:t>s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418601" y="2924944"/>
            <a:ext cx="3850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m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803643" y="2924944"/>
            <a:ext cx="2503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í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054033" y="2924944"/>
            <a:ext cx="2968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v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350909" y="2924944"/>
            <a:ext cx="295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C000"/>
                </a:solidFill>
              </a:rPr>
              <a:t>á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646183" y="2924944"/>
            <a:ext cx="243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1" name="Picture 3" descr="C:\Users\ucitel\AppData\Local\Microsoft\Windows\Temporary Internet Files\Content.IE5\7LYZNRG1\MC90029018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77585" y="3325054"/>
            <a:ext cx="2049771" cy="1256966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  <a:extLst/>
        </p:spPr>
      </p:pic>
      <p:sp>
        <p:nvSpPr>
          <p:cNvPr id="14" name="TextovéPole 13"/>
          <p:cNvSpPr txBox="1"/>
          <p:nvPr/>
        </p:nvSpPr>
        <p:spPr>
          <a:xfrm>
            <a:off x="827584" y="4582020"/>
            <a:ext cx="55411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6. Lovecký pes vždy nosí svému pánovi střelenou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368716" y="4582020"/>
            <a:ext cx="81926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C000"/>
                </a:solidFill>
              </a:rPr>
              <a:t>kořist</a:t>
            </a:r>
            <a:endParaRPr lang="cs-CZ" sz="2000" dirty="0">
              <a:solidFill>
                <a:srgbClr val="FFC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187979" y="4582020"/>
            <a:ext cx="243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2" name="Picture 4" descr="C:\Users\ucitel\AppData\Local\Microsoft\Windows\Temporary Internet Files\Content.IE5\RYK7OPWC\MP90017865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34302" y="5085184"/>
            <a:ext cx="2311881" cy="1537401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xmlns="" val="39386680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</a:t>
            </a:r>
            <a:r>
              <a:rPr lang="cs-CZ" dirty="0" smtClean="0">
                <a:hlinkClick r:id="rId2"/>
              </a:rPr>
              <a:t>www.office.</a:t>
            </a:r>
            <a:r>
              <a:rPr lang="cs-CZ" smtClean="0">
                <a:hlinkClick r:id="rId2"/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409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223</TotalTime>
  <Words>172</Words>
  <Application>Microsoft Office PowerPoint</Application>
  <PresentationFormat>Předvádění na obrazovce (4:3)</PresentationFormat>
  <Paragraphs>55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  </vt:lpstr>
      <vt:lpstr> Anotace:</vt:lpstr>
      <vt:lpstr>Snímek 4</vt:lpstr>
      <vt:lpstr>Snímek 5</vt:lpstr>
      <vt:lpstr> 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Dum</cp:lastModifiedBy>
  <cp:revision>28</cp:revision>
  <dcterms:created xsi:type="dcterms:W3CDTF">2011-06-29T08:37:16Z</dcterms:created>
  <dcterms:modified xsi:type="dcterms:W3CDTF">2013-05-23T10:59:17Z</dcterms:modified>
</cp:coreProperties>
</file>