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6" r:id="rId3"/>
    <p:sldId id="262" r:id="rId4"/>
    <p:sldId id="265" r:id="rId5"/>
    <p:sldId id="266" r:id="rId6"/>
    <p:sldId id="267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Čtení s porozuměním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VY_32_INOVACE_13_Kocour Modroočko, Zachránil mě Franta </a:t>
          </a:r>
          <a:r>
            <a:rPr lang="cs-CZ" sz="1600" baseline="0" dirty="0" err="1" smtClean="0">
              <a:solidFill>
                <a:schemeClr val="tx2"/>
              </a:solidFill>
            </a:rPr>
            <a:t>Šramota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VY_32_INOVACE_13_Kocour Modroočko, Zachránil mě Franta </a:t>
          </a:r>
          <a:r>
            <a:rPr lang="cs-CZ" sz="1600" kern="1200" baseline="0" dirty="0" err="1" smtClean="0">
              <a:solidFill>
                <a:schemeClr val="tx2"/>
              </a:solidFill>
            </a:rPr>
            <a:t>Šramota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1685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Čtení s porozuměním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1685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2464282383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4365104"/>
            <a:ext cx="5544616" cy="57606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Ilustrovala: Helena Zmatlíková</a:t>
            </a:r>
            <a:r>
              <a:rPr lang="cs-CZ" sz="2800" dirty="0" smtClean="0"/>
              <a:t>                                           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6550496" cy="1370583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2348880"/>
            <a:ext cx="5544616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Z deníku Kocoura Modroočka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3373412"/>
            <a:ext cx="5544616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Napsal : Josef Kolář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-1692696" y="15567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412776"/>
            <a:ext cx="5544616" cy="58477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Zachránil mě Franta </a:t>
            </a:r>
            <a:r>
              <a:rPr lang="cs-CZ" sz="3200" dirty="0" err="1" smtClean="0">
                <a:solidFill>
                  <a:schemeClr val="bg1"/>
                </a:solidFill>
              </a:rPr>
              <a:t>Šramota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85917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6" grpId="0" animBg="1"/>
      <p:bldP spid="7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Poznatky o zvířatech žijících v přírodě </a:t>
            </a:r>
            <a:r>
              <a:rPr lang="cs-CZ" dirty="0" smtClean="0"/>
              <a:t>(had</a:t>
            </a:r>
            <a:r>
              <a:rPr lang="cs-CZ" dirty="0" smtClean="0"/>
              <a:t>, ježek)</a:t>
            </a:r>
          </a:p>
          <a:p>
            <a:r>
              <a:rPr lang="cs-CZ" dirty="0" smtClean="0"/>
              <a:t>Čtenářská gramotnost</a:t>
            </a:r>
          </a:p>
          <a:p>
            <a:r>
              <a:rPr lang="cs-CZ" dirty="0" smtClean="0"/>
              <a:t>Určeno pro práci s interaktivní tabulí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59" y="1484783"/>
            <a:ext cx="48245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Ocásek, který se sunul v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trávě,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byl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20072" y="1484783"/>
            <a:ext cx="934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H A D .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ERC1FDAK\MC9000576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005925"/>
            <a:ext cx="1331588" cy="1521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3429000"/>
            <a:ext cx="48505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2. Z tlamičky vybíhal tenký jazyk na konci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3429000"/>
            <a:ext cx="25082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R O Z D V O J E N Ý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941168"/>
            <a:ext cx="21927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3. Tlamička </a:t>
            </a:r>
            <a:r>
              <a:rPr lang="cs-CZ" sz="2000" dirty="0" smtClean="0"/>
              <a:t>říkala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1800" y="4941168"/>
            <a:ext cx="17499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S </a:t>
            </a:r>
            <a:r>
              <a:rPr lang="cs-CZ" sz="2000" b="1" dirty="0" err="1" smtClean="0">
                <a:solidFill>
                  <a:srgbClr val="C00000"/>
                </a:solidFill>
              </a:rPr>
              <a:t>S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S</a:t>
            </a:r>
            <a:r>
              <a:rPr lang="cs-CZ" sz="2000" b="1" dirty="0" smtClean="0">
                <a:solidFill>
                  <a:srgbClr val="C00000"/>
                </a:solidFill>
              </a:rPr>
              <a:t> E K N U</a:t>
            </a:r>
            <a:r>
              <a:rPr lang="cs-CZ" sz="2000" dirty="0" smtClean="0"/>
              <a:t>,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21703" y="4941168"/>
            <a:ext cx="1593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S </a:t>
            </a:r>
            <a:r>
              <a:rPr lang="cs-CZ" b="1" dirty="0" err="1" smtClean="0">
                <a:solidFill>
                  <a:srgbClr val="C00000"/>
                </a:solidFill>
              </a:rPr>
              <a:t>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</a:t>
            </a:r>
            <a:r>
              <a:rPr lang="cs-CZ" b="1" dirty="0" smtClean="0">
                <a:solidFill>
                  <a:srgbClr val="C00000"/>
                </a:solidFill>
              </a:rPr>
              <a:t> E K N U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8" name="Picture 4" descr="C:\Users\ucitel\AppData\Local\Microsoft\Windows\Temporary Internet Files\Content.IE5\8Y23D6ES\MC9003306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489764"/>
            <a:ext cx="1643719" cy="130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36731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628800"/>
            <a:ext cx="55614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4. Ježek se jmenoval </a:t>
            </a:r>
            <a:r>
              <a:rPr lang="cs-CZ" sz="2000" dirty="0" err="1" smtClean="0"/>
              <a:t>Šramota</a:t>
            </a:r>
            <a:r>
              <a:rPr lang="cs-CZ" sz="2000" dirty="0" smtClean="0"/>
              <a:t>, protože dělal velký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89043" y="1628800"/>
            <a:ext cx="11730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H L U K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2051" name="Picture 3" descr="C:\Users\ucitel\AppData\Local\Microsoft\Windows\Temporary Internet Files\Content.IE5\RO91NVQU\MC9001922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0773" y="2049395"/>
            <a:ext cx="1922566" cy="1340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3645024"/>
            <a:ext cx="12841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5. Ježek jí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11782" y="3645024"/>
            <a:ext cx="17983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K O B Y L K Y,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10095" y="3645024"/>
            <a:ext cx="13211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Š V Á B Y, 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31226" y="3645024"/>
            <a:ext cx="11496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H A D Y,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89043" y="3645024"/>
            <a:ext cx="10556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M Y Š I</a:t>
            </a:r>
            <a:r>
              <a:rPr lang="cs-CZ" sz="2000" dirty="0" smtClean="0"/>
              <a:t>,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53131" y="4099360"/>
            <a:ext cx="10554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Ž Á B Y,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11782" y="4099360"/>
            <a:ext cx="16539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B R O U K Y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2052" name="Picture 4" descr="C:\Users\ucitel\AppData\Local\Microsoft\Windows\Temporary Internet Files\Content.IE5\ERC1FDAK\MC9000540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869160"/>
            <a:ext cx="1478563" cy="1001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ERC1FDAK\MC90043802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0382" y="4869160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citel\AppData\Local\Microsoft\Windows\Temporary Internet Files\Content.IE5\9ECY0VP4\MC9003458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96384" y="4833811"/>
            <a:ext cx="953030" cy="1185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citel\AppData\Local\Microsoft\Windows\Temporary Internet Files\Content.IE5\8Y23D6ES\MC9000132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833811"/>
            <a:ext cx="1259123" cy="1014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citel\AppData\Local\Microsoft\Windows\Temporary Internet Files\Content.IE5\9ECY0VP4\MP90044659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3171" y="4716973"/>
            <a:ext cx="1102128" cy="1419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citel\AppData\Local\Microsoft\Windows\Temporary Internet Files\Content.IE5\RO91NVQU\MC9000840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7705" y="4756207"/>
            <a:ext cx="895634" cy="1227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76546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556792"/>
            <a:ext cx="32528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6. Žít na </a:t>
            </a:r>
            <a:r>
              <a:rPr lang="cs-CZ" sz="2000" dirty="0" smtClean="0"/>
              <a:t>svobodě, znamená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80462" y="1556792"/>
            <a:ext cx="18693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N E P A T Ř I 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84168" y="1556792"/>
            <a:ext cx="16798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N I K O M U.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3077" name="Picture 5" descr="C:\Users\ucitel\AppData\Local\Microsoft\Windows\Temporary Internet Files\Content.IE5\9ECY0VP4\MC9002303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564904"/>
            <a:ext cx="4867674" cy="3517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26016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281</TotalTime>
  <Words>212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  </vt:lpstr>
      <vt:lpstr> Anotace:</vt:lpstr>
      <vt:lpstr>Snímek 4</vt:lpstr>
      <vt:lpstr>Snímek 5</vt:lpstr>
      <vt:lpstr>Snímek 6</vt:lpstr>
      <vt:lpstr>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35</cp:revision>
  <dcterms:created xsi:type="dcterms:W3CDTF">2011-06-29T08:37:16Z</dcterms:created>
  <dcterms:modified xsi:type="dcterms:W3CDTF">2013-05-23T11:00:40Z</dcterms:modified>
</cp:coreProperties>
</file>