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VY_32_INOVACE_14_Kocour Modroočko, </a:t>
          </a:r>
          <a:r>
            <a:rPr lang="cs-CZ" sz="1600" baseline="0" dirty="0" smtClean="0">
              <a:solidFill>
                <a:schemeClr val="tx2"/>
              </a:solidFill>
            </a:rPr>
            <a:t>Zachránil mě Franta </a:t>
          </a:r>
          <a:r>
            <a:rPr lang="cs-CZ" sz="1600" baseline="0" dirty="0" err="1" smtClean="0">
              <a:solidFill>
                <a:schemeClr val="tx2"/>
              </a:solidFill>
            </a:rPr>
            <a:t>Šramota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VY_32_INOVACE_14_Kocour Modroočko, </a:t>
          </a:r>
          <a:r>
            <a:rPr lang="cs-CZ" sz="1600" kern="1200" baseline="0" dirty="0" smtClean="0">
              <a:solidFill>
                <a:schemeClr val="tx2"/>
              </a:solidFill>
            </a:rPr>
            <a:t>Zachránil mě Franta </a:t>
          </a:r>
          <a:r>
            <a:rPr lang="cs-CZ" sz="1600" kern="1200" baseline="0" dirty="0" err="1" smtClean="0">
              <a:solidFill>
                <a:schemeClr val="tx2"/>
              </a:solidFill>
            </a:rPr>
            <a:t>Šramota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1685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1685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46427741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Zachránil mě Franta </a:t>
            </a:r>
            <a:r>
              <a:rPr lang="cs-CZ" sz="3200" dirty="0" err="1" smtClean="0">
                <a:solidFill>
                  <a:schemeClr val="bg1"/>
                </a:solidFill>
              </a:rPr>
              <a:t>Šramota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Poznatky o zvířatech žijících v přírodě ( had, ježek)</a:t>
            </a:r>
          </a:p>
          <a:p>
            <a:r>
              <a:rPr lang="cs-CZ" dirty="0" smtClean="0"/>
              <a:t>Čtenářská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Vytvořeno v září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556792"/>
            <a:ext cx="30457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Ježci spí celou zimu pod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01346" y="1556792"/>
            <a:ext cx="13835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 U P O 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84866" y="1556792"/>
            <a:ext cx="12903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 R Á V Y.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ucitel\AppData\Local\Microsoft\Windows\Temporary Internet Files\Content.IE5\RO91NVQU\MC9000572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87551"/>
            <a:ext cx="1518122" cy="113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576" y="3212976"/>
            <a:ext cx="71267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Kupa trávy musí být na takovém místě, aby tam vítr ještě více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3613086"/>
            <a:ext cx="10569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L I S T 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13422" y="3613086"/>
            <a:ext cx="26003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 E N A F O U K A L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9" name="Picture 5" descr="C:\Users\ucitel\AppData\Local\Microsoft\Windows\Temporary Internet Files\Content.IE5\RO91NVQU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882" y="3594609"/>
            <a:ext cx="1798320" cy="151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27584" y="5105885"/>
            <a:ext cx="36908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Ježkové musí přes léto hodně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8955" y="5105885"/>
            <a:ext cx="9153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 Í S T</a:t>
            </a:r>
            <a:r>
              <a:rPr lang="cs-CZ" sz="2000" dirty="0" smtClean="0"/>
              <a:t>,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68290" y="5105885"/>
            <a:ext cx="571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aby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39985" y="5105885"/>
            <a:ext cx="21251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 T L O U S T L 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ucitel\AppData\Local\Microsoft\Windows\Temporary Internet Files\Content.IE5\9ECY0VP4\MC900037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904" y="4176151"/>
            <a:ext cx="1625970" cy="1352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4645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62557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Při dlouhém zimním spánku pak ježkové mají z čeho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83335" y="1556792"/>
            <a:ext cx="14665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 R Á V I T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2050" name="Picture 2" descr="C:\Users\ucitel\AppData\Local\Microsoft\Windows\Temporary Internet Files\Content.IE5\RO91NVQU\MC900410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185" y="1956902"/>
            <a:ext cx="1560299" cy="157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3533087"/>
            <a:ext cx="54949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Franta </a:t>
            </a:r>
            <a:r>
              <a:rPr lang="cs-CZ" sz="2000" dirty="0" err="1" smtClean="0"/>
              <a:t>Šramota</a:t>
            </a:r>
            <a:r>
              <a:rPr lang="cs-CZ" sz="2000" dirty="0" smtClean="0"/>
              <a:t> </a:t>
            </a:r>
            <a:r>
              <a:rPr lang="cs-CZ" sz="2000" dirty="0" err="1" smtClean="0"/>
              <a:t>Modroočkovi</a:t>
            </a:r>
            <a:r>
              <a:rPr lang="cs-CZ" sz="2000" dirty="0" smtClean="0"/>
              <a:t> řekl: „Zmijím se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3533087"/>
            <a:ext cx="1703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 Y H Ý B E J,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87840" y="3533087"/>
            <a:ext cx="1183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ty nejsou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221088"/>
            <a:ext cx="4571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76" y="4221088"/>
            <a:ext cx="14384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 R A N Í</a:t>
            </a:r>
            <a:r>
              <a:rPr lang="cs-CZ" sz="2000" dirty="0" smtClean="0"/>
              <a:t>.“</a:t>
            </a:r>
            <a:endParaRPr lang="cs-CZ" sz="2000" dirty="0"/>
          </a:p>
        </p:txBody>
      </p:sp>
      <p:pic>
        <p:nvPicPr>
          <p:cNvPr id="2051" name="Picture 3" descr="C:\Users\ucitel\AppData\Local\Microsoft\Windows\Temporary Internet Files\Content.IE5\8Y23D6ES\MC900084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406" y="3915863"/>
            <a:ext cx="1620106" cy="130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71600" y="5301208"/>
            <a:ext cx="34601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Ježkové mají dobrý nos, cítí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0426" y="5301208"/>
            <a:ext cx="17237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Č L O V Ě K 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301208"/>
            <a:ext cx="1199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dálku.</a:t>
            </a:r>
            <a:endParaRPr lang="cs-CZ" sz="2000" dirty="0"/>
          </a:p>
        </p:txBody>
      </p:sp>
      <p:pic>
        <p:nvPicPr>
          <p:cNvPr id="2052" name="Picture 4" descr="C:\Users\ucitel\AppData\Local\Microsoft\Windows\Temporary Internet Files\Content.IE5\ERC1FDAK\MM90033678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915" y="4765134"/>
            <a:ext cx="1451225" cy="147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43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337</TotalTime>
  <Words>229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  </vt:lpstr>
      <vt:lpstr> Anotace: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43</cp:revision>
  <dcterms:created xsi:type="dcterms:W3CDTF">2011-06-29T08:37:16Z</dcterms:created>
  <dcterms:modified xsi:type="dcterms:W3CDTF">2011-11-13T20:56:03Z</dcterms:modified>
</cp:coreProperties>
</file>