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6" r:id="rId3"/>
    <p:sldId id="262" r:id="rId4"/>
    <p:sldId id="264" r:id="rId5"/>
    <p:sldId id="265" r:id="rId6"/>
    <p:sldId id="266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Čtení s porozuměním pro 1. a 2. ročník ZŠ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VY_32_INOVACE_17_Kocour Modroočko, Bylo to velice vážné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LinFactNeighborY="3700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LinFactNeighborX="0" custLinFactNeighborY="16246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 custLinFactNeighborY="25288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776686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776686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VY_32_INOVACE_17_Kocour Modroočko, Bylo to velice vážné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221685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Čtení s porozuměním pro 1. a 2. ročník ZŠ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21685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79292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79292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991764620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4365104"/>
            <a:ext cx="5544616" cy="576064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l"/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Ilustrovala: Helena Zmatlíková</a:t>
            </a:r>
            <a:r>
              <a:rPr lang="cs-CZ" sz="2800" dirty="0" smtClean="0"/>
              <a:t>                                            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6550496" cy="1370583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2348880"/>
            <a:ext cx="5544616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Z deníku Kocoura Modroočka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3373412"/>
            <a:ext cx="5544616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Napsal : Josef Kolář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-1692696" y="15567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1412776"/>
            <a:ext cx="5544616" cy="58477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Bylo to velice vážné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85917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6" grpId="0" animBg="1"/>
      <p:bldP spid="7" grpId="0" animBg="1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dirty="0" smtClean="0"/>
              <a:t>Porozumění textu</a:t>
            </a:r>
          </a:p>
          <a:p>
            <a:r>
              <a:rPr lang="cs-CZ" dirty="0" smtClean="0"/>
              <a:t>Čtenářská  gramotnost</a:t>
            </a:r>
          </a:p>
          <a:p>
            <a:r>
              <a:rPr lang="cs-CZ" dirty="0" smtClean="0"/>
              <a:t>Určeno pro práci s interaktivní tabulí</a:t>
            </a:r>
          </a:p>
          <a:p>
            <a:r>
              <a:rPr lang="cs-CZ" dirty="0" smtClean="0"/>
              <a:t>Pojem: domov</a:t>
            </a:r>
          </a:p>
          <a:p>
            <a:r>
              <a:rPr lang="cs-CZ" dirty="0" smtClean="0"/>
              <a:t>Hra: Na jakou si vzpomenu  vůni, zvuk a barvu, když se řekne „domov“. Děti zavřou oči a přemýšlí. </a:t>
            </a:r>
          </a:p>
          <a:p>
            <a:r>
              <a:rPr lang="cs-CZ" dirty="0" smtClean="0"/>
              <a:t>Vytvořeno v listopadu 2011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268760"/>
            <a:ext cx="52456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 Člověk píše jedním černým drápkem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85155" y="1268760"/>
            <a:ext cx="11714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 E R E 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956630" y="1268760"/>
            <a:ext cx="13512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dívá se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730425"/>
            <a:ext cx="26758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blýskavýma očima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91880" y="1730425"/>
            <a:ext cx="14860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 R Ý L E M I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ucitel\AppData\Local\Microsoft\Windows\Temporary Internet Files\Content.IE5\RYK7OPWC\MP9003154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191614"/>
            <a:ext cx="1612776" cy="1150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LEZDPA48\MP90031569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0759" y="2192090"/>
            <a:ext cx="1756792" cy="1168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977928" y="1730425"/>
            <a:ext cx="243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3573016"/>
            <a:ext cx="43384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 Skočil jsem po nich a brýle se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77928" y="3573016"/>
            <a:ext cx="14653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 O Z B I L 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43266" y="3573016"/>
            <a:ext cx="243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687244" y="3573016"/>
            <a:ext cx="1369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Byl jsem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87624" y="4034681"/>
            <a:ext cx="26332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oprvé doopravdy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07904" y="4034681"/>
            <a:ext cx="653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 I 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34904" y="4034681"/>
            <a:ext cx="243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8" name="Picture 4" descr="C:\Users\ucitel\AppData\Local\Microsoft\Windows\Temporary Internet Files\Content.IE5\7LYZNRG1\MC9002153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1050" y="3781319"/>
            <a:ext cx="975761" cy="1495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755576" y="5276453"/>
            <a:ext cx="23133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3. Utekl jsem do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068902" y="5276453"/>
            <a:ext cx="8863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L E S 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955299" y="5276453"/>
            <a:ext cx="243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99277" y="5276453"/>
            <a:ext cx="23292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Měl jsem  hřbet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472463" y="5322619"/>
            <a:ext cx="1686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 A J E Ž E N 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187624" y="5877272"/>
            <a:ext cx="1288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</a:t>
            </a:r>
            <a:r>
              <a:rPr lang="cs-CZ" sz="2400" dirty="0" smtClean="0"/>
              <a:t> ocásek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476182" y="5877272"/>
            <a:ext cx="22238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C H U N D E L A T 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700061" y="5877272"/>
            <a:ext cx="243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9" name="Picture 5" descr="C:\Users\ucitel\AppData\Local\Microsoft\Windows\Temporary Internet Files\Content.IE5\LEZDPA48\MC90036189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7787" y="5622646"/>
            <a:ext cx="1140219" cy="1154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4944039" y="5738118"/>
            <a:ext cx="16982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Zůstal jsem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597957" y="5784284"/>
            <a:ext cx="7741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 Á 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315642" y="5784284"/>
            <a:ext cx="243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4628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2" fill="hold">
                      <p:stCondLst>
                        <p:cond delay="indefinite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0" fill="hold">
                      <p:stCondLst>
                        <p:cond delay="indefinite"/>
                      </p:stCondLst>
                      <p:childTnLst>
                        <p:par>
                          <p:cTn id="241" fill="hold">
                            <p:stCondLst>
                              <p:cond delay="0"/>
                            </p:stCondLst>
                            <p:childTnLst>
                              <p:par>
                                <p:cTn id="24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4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5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7" fill="hold">
                      <p:stCondLst>
                        <p:cond delay="indefinite"/>
                      </p:stCondLst>
                      <p:childTnLst>
                        <p:par>
                          <p:cTn id="248" fill="hold">
                            <p:stCondLst>
                              <p:cond delay="0"/>
                            </p:stCondLst>
                            <p:childTnLst>
                              <p:par>
                                <p:cTn id="2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5" fill="hold">
                      <p:stCondLst>
                        <p:cond delay="indefinite"/>
                      </p:stCondLst>
                      <p:childTnLst>
                        <p:par>
                          <p:cTn id="266" fill="hold">
                            <p:stCondLst>
                              <p:cond delay="0"/>
                            </p:stCondLst>
                            <p:childTnLst>
                              <p:par>
                                <p:cTn id="2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9" grpId="0"/>
      <p:bldP spid="10" grpId="0"/>
      <p:bldP spid="13" grpId="0"/>
      <p:bldP spid="14" grpId="0"/>
      <p:bldP spid="17" grpId="0"/>
      <p:bldP spid="18" grpId="0"/>
      <p:bldP spid="20" grpId="0"/>
      <p:bldP spid="22" grpId="0"/>
      <p:bldP spid="24" grpId="0"/>
      <p:bldP spid="26" grpId="0"/>
      <p:bldP spid="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340768"/>
            <a:ext cx="27485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4. Přihopsal zajíček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88125" y="1340768"/>
            <a:ext cx="18727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 Í L É  P Í R K 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60882" y="1340768"/>
            <a:ext cx="25047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,</a:t>
            </a:r>
            <a:r>
              <a:rPr lang="cs-CZ" sz="2400" dirty="0" err="1" smtClean="0"/>
              <a:t>přišramotil</a:t>
            </a:r>
            <a:r>
              <a:rPr lang="cs-CZ" sz="2400" dirty="0" smtClean="0"/>
              <a:t> ježek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81588" y="1988840"/>
            <a:ext cx="28984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F R A N T A  Š R A M O T 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70086" y="1988840"/>
            <a:ext cx="243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 descr="C:\Users\ucitel\AppData\Local\Microsoft\Windows\Temporary Internet Files\Content.IE5\ISMISQ4N\MC9002152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5756" y="1802433"/>
            <a:ext cx="968551" cy="132719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citel\AppData\Local\Microsoft\Windows\Temporary Internet Files\Content.IE5\9ECY0VP4\MC9003469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2325" y="1881253"/>
            <a:ext cx="1503282" cy="11695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70405" y="3035908"/>
            <a:ext cx="26000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Přiběhla i veverka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63480" y="3035908"/>
            <a:ext cx="3038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 R Z A V Ý  P L A M Í N E 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79244" y="2944961"/>
            <a:ext cx="243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96857" y="3497573"/>
            <a:ext cx="27322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Už jsem nebyl sám.</a:t>
            </a:r>
            <a:endParaRPr lang="cs-CZ" sz="2400" dirty="0"/>
          </a:p>
        </p:txBody>
      </p:sp>
      <p:pic>
        <p:nvPicPr>
          <p:cNvPr id="2052" name="Picture 4" descr="C:\Users\ucitel\AppData\Local\Microsoft\Windows\Temporary Internet Files\Content.IE5\ISMISQ4N\MC9001922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2195" y="3405239"/>
            <a:ext cx="1521027" cy="140508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75608" y="4849940"/>
            <a:ext cx="25003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5. Bleděmodrá se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001941" y="4942273"/>
            <a:ext cx="14640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 R Á T I L 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412183" y="4943030"/>
            <a:ext cx="243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56161" y="4849940"/>
            <a:ext cx="22457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Poznal jsem její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913966" y="4943030"/>
            <a:ext cx="13048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 R Č E N 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981588" y="5445224"/>
            <a:ext cx="332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313730" y="5445224"/>
            <a:ext cx="17774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 R U M L Á N 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075972" y="5445224"/>
            <a:ext cx="243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3" name="Picture 5" descr="C:\Users\ucitel\AppData\Local\Microsoft\Windows\Temporary Internet Files\Content.IE5\XY2LZRE6\MC90044034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064" y="5388675"/>
            <a:ext cx="1828572" cy="9523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0945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8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9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9" grpId="0"/>
      <p:bldP spid="10" grpId="0"/>
      <p:bldP spid="13" grpId="0"/>
      <p:bldP spid="14" grpId="0"/>
      <p:bldP spid="16" grpId="0"/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556792"/>
            <a:ext cx="26683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6. Dvě lidské teplé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495943" y="1556792"/>
            <a:ext cx="12963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 L A P K 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92324" y="1556792"/>
            <a:ext cx="25869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m</a:t>
            </a:r>
            <a:r>
              <a:rPr lang="cs-CZ" sz="2400" dirty="0" smtClean="0"/>
              <a:t>ě zvedly vzhůru.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2018457"/>
            <a:ext cx="35698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Byl jsem rád, že jsem zase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57447" y="2018457"/>
            <a:ext cx="10773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 O M 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34793" y="2018457"/>
            <a:ext cx="243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4" name="Picture 2" descr="C:\Users\ucitel\AppData\Local\Microsoft\Windows\Temporary Internet Files\Content.IE5\ERC1FDAK\MP90043313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9779" y="2996952"/>
            <a:ext cx="2645956" cy="259228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997735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www.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517</TotalTime>
  <Words>313</Words>
  <Application>Microsoft Office PowerPoint</Application>
  <PresentationFormat>Předvádění na obrazovce (4:3)</PresentationFormat>
  <Paragraphs>71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  </vt:lpstr>
      <vt:lpstr> Anotace:</vt:lpstr>
      <vt:lpstr>Prezentace aplikace PowerPoint</vt:lpstr>
      <vt:lpstr>Prezentace aplikace PowerPoint</vt:lpstr>
      <vt:lpstr>Prezentace aplikace PowerPoint</vt:lpstr>
      <vt:lpstr> 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62</cp:revision>
  <dcterms:created xsi:type="dcterms:W3CDTF">2011-06-29T08:37:16Z</dcterms:created>
  <dcterms:modified xsi:type="dcterms:W3CDTF">2011-11-18T15:36:25Z</dcterms:modified>
</cp:coreProperties>
</file>