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7" r:id="rId2"/>
    <p:sldId id="256" r:id="rId3"/>
    <p:sldId id="262" r:id="rId4"/>
    <p:sldId id="264" r:id="rId5"/>
    <p:sldId id="265" r:id="rId6"/>
    <p:sldId id="266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F353AF2-72CC-413E-92DB-BF4F24AD5CA0}" type="doc">
      <dgm:prSet loTypeId="urn:microsoft.com/office/officeart/2005/8/layout/target3" loCatId="list" qsTypeId="urn:microsoft.com/office/officeart/2005/8/quickstyle/simple1" qsCatId="simple" csTypeId="urn:microsoft.com/office/officeart/2005/8/colors/accent1_4" csCatId="accent1" phldr="1"/>
      <dgm:spPr/>
      <dgm:t>
        <a:bodyPr/>
        <a:lstStyle/>
        <a:p>
          <a:endParaRPr lang="cs-CZ"/>
        </a:p>
      </dgm:t>
    </dgm:pt>
    <dgm:pt modelId="{EF97F5D6-4A81-49EA-AC2D-4DBD5DC024D2}">
      <dgm:prSet phldrT="[Text]" custT="1"/>
      <dgm:spPr/>
      <dgm:t>
        <a:bodyPr/>
        <a:lstStyle/>
        <a:p>
          <a:pPr algn="l"/>
          <a:r>
            <a:rPr lang="cs-CZ" sz="1000" dirty="0" smtClean="0"/>
            <a:t>NÁZEV ŠKOLY: </a:t>
          </a:r>
        </a:p>
        <a:p>
          <a:pPr algn="l"/>
          <a:r>
            <a:rPr lang="cs-CZ" sz="1600" b="0" dirty="0" smtClean="0">
              <a:solidFill>
                <a:schemeClr val="tx2"/>
              </a:solidFill>
            </a:rPr>
            <a:t>Základní škola a Mateřská škola Hrabová, okres Šumperk, </a:t>
          </a:r>
          <a:br>
            <a:rPr lang="cs-CZ" sz="1600" b="0" dirty="0" smtClean="0">
              <a:solidFill>
                <a:schemeClr val="tx2"/>
              </a:solidFill>
            </a:rPr>
          </a:br>
          <a:r>
            <a:rPr lang="cs-CZ" sz="1600" b="0" dirty="0" smtClean="0">
              <a:solidFill>
                <a:schemeClr val="tx2"/>
              </a:solidFill>
            </a:rPr>
            <a:t>příspěvková organizace</a:t>
          </a:r>
          <a:endParaRPr lang="cs-CZ" sz="1600" b="0" dirty="0">
            <a:solidFill>
              <a:schemeClr val="tx2"/>
            </a:solidFill>
          </a:endParaRPr>
        </a:p>
      </dgm:t>
    </dgm:pt>
    <dgm:pt modelId="{7563FBF7-3DDC-465D-BFB3-CCBD043EF7C8}" type="parTrans" cxnId="{DFA5906B-6EA5-4235-BDDD-5E3D281D7D4B}">
      <dgm:prSet/>
      <dgm:spPr/>
      <dgm:t>
        <a:bodyPr/>
        <a:lstStyle/>
        <a:p>
          <a:endParaRPr lang="cs-CZ"/>
        </a:p>
      </dgm:t>
    </dgm:pt>
    <dgm:pt modelId="{7373E4F6-653C-4C87-955D-7F4AB4C33900}" type="sibTrans" cxnId="{DFA5906B-6EA5-4235-BDDD-5E3D281D7D4B}">
      <dgm:prSet/>
      <dgm:spPr/>
      <dgm:t>
        <a:bodyPr/>
        <a:lstStyle/>
        <a:p>
          <a:endParaRPr lang="cs-CZ"/>
        </a:p>
      </dgm:t>
    </dgm:pt>
    <dgm:pt modelId="{3B7B90AD-211A-416E-B220-0498D530F9D4}">
      <dgm:prSet phldrT="[Text]" custT="1"/>
      <dgm:spPr/>
      <dgm:t>
        <a:bodyPr/>
        <a:lstStyle/>
        <a:p>
          <a:pPr algn="l"/>
          <a:r>
            <a:rPr lang="cs-CZ" sz="1100" dirty="0" smtClean="0"/>
            <a:t>AUTOR</a:t>
          </a:r>
          <a:r>
            <a:rPr lang="cs-CZ" sz="1200" dirty="0" smtClean="0"/>
            <a:t>: </a:t>
          </a:r>
        </a:p>
        <a:p>
          <a:pPr algn="l"/>
          <a:r>
            <a:rPr lang="cs-CZ" sz="1600" dirty="0" smtClean="0">
              <a:solidFill>
                <a:schemeClr val="tx2"/>
              </a:solidFill>
            </a:rPr>
            <a:t>Jaroslava Králová</a:t>
          </a:r>
          <a:endParaRPr lang="cs-CZ" sz="1600" dirty="0">
            <a:solidFill>
              <a:schemeClr val="tx2"/>
            </a:solidFill>
          </a:endParaRPr>
        </a:p>
      </dgm:t>
    </dgm:pt>
    <dgm:pt modelId="{996B20E9-9F16-41B0-A645-060C9E9B098F}" type="parTrans" cxnId="{6306325C-5F31-4D89-8B95-B8FF062169D2}">
      <dgm:prSet/>
      <dgm:spPr/>
      <dgm:t>
        <a:bodyPr/>
        <a:lstStyle/>
        <a:p>
          <a:endParaRPr lang="cs-CZ"/>
        </a:p>
      </dgm:t>
    </dgm:pt>
    <dgm:pt modelId="{86B34A85-A92D-403C-9B20-6EDA919B8C7F}" type="sibTrans" cxnId="{6306325C-5F31-4D89-8B95-B8FF062169D2}">
      <dgm:prSet/>
      <dgm:spPr/>
      <dgm:t>
        <a:bodyPr/>
        <a:lstStyle/>
        <a:p>
          <a:endParaRPr lang="cs-CZ"/>
        </a:p>
      </dgm:t>
    </dgm:pt>
    <dgm:pt modelId="{8BB4EE2B-3DD1-4F6C-861B-A1986E402398}">
      <dgm:prSet phldrT="[Text]" custT="1"/>
      <dgm:spPr/>
      <dgm:t>
        <a:bodyPr/>
        <a:lstStyle/>
        <a:p>
          <a:pPr algn="l"/>
          <a:r>
            <a:rPr lang="cs-CZ" sz="1100" dirty="0" smtClean="0"/>
            <a:t>TEMA</a:t>
          </a:r>
          <a:r>
            <a:rPr lang="cs-CZ" sz="1200" dirty="0" smtClean="0"/>
            <a:t>: </a:t>
          </a:r>
        </a:p>
        <a:p>
          <a:pPr algn="l"/>
          <a:r>
            <a:rPr lang="cs-CZ" sz="1600" dirty="0" smtClean="0">
              <a:solidFill>
                <a:schemeClr val="tx2"/>
              </a:solidFill>
            </a:rPr>
            <a:t>Čtení s porozuměním pro 1. a 2. ročník ZŠ</a:t>
          </a:r>
          <a:endParaRPr lang="cs-CZ" sz="1600" dirty="0">
            <a:solidFill>
              <a:schemeClr val="tx2"/>
            </a:solidFill>
          </a:endParaRPr>
        </a:p>
      </dgm:t>
    </dgm:pt>
    <dgm:pt modelId="{29383A11-AD56-45CC-B5C3-AC11C040F5B1}" type="parTrans" cxnId="{E6D7D482-6F21-497F-82EC-44F65D87031C}">
      <dgm:prSet/>
      <dgm:spPr/>
      <dgm:t>
        <a:bodyPr/>
        <a:lstStyle/>
        <a:p>
          <a:endParaRPr lang="cs-CZ"/>
        </a:p>
      </dgm:t>
    </dgm:pt>
    <dgm:pt modelId="{243AEA9C-9BFA-452C-84FC-1210094BAA6D}" type="sibTrans" cxnId="{E6D7D482-6F21-497F-82EC-44F65D87031C}">
      <dgm:prSet/>
      <dgm:spPr/>
      <dgm:t>
        <a:bodyPr/>
        <a:lstStyle/>
        <a:p>
          <a:endParaRPr lang="cs-CZ"/>
        </a:p>
      </dgm:t>
    </dgm:pt>
    <dgm:pt modelId="{E81CD3C7-D9D7-4E6D-AC07-05960AAD1AA5}">
      <dgm:prSet phldrT="[Text]" custT="1"/>
      <dgm:spPr/>
      <dgm:t>
        <a:bodyPr/>
        <a:lstStyle/>
        <a:p>
          <a:pPr algn="l" rtl="0"/>
          <a:r>
            <a:rPr lang="cs-CZ" sz="1100" dirty="0" smtClean="0"/>
            <a:t>ČÍSLO PROJEKTU: </a:t>
          </a:r>
        </a:p>
        <a:p>
          <a:pPr algn="l" rtl="0"/>
          <a:r>
            <a:rPr lang="cs-CZ" sz="1600" dirty="0" smtClean="0">
              <a:solidFill>
                <a:schemeClr val="tx2"/>
              </a:solidFill>
            </a:rPr>
            <a:t>CZ.1.07/1.4.00/21.2151</a:t>
          </a:r>
          <a:endParaRPr lang="cs-CZ" sz="1600" dirty="0">
            <a:solidFill>
              <a:schemeClr val="tx2"/>
            </a:solidFill>
          </a:endParaRPr>
        </a:p>
      </dgm:t>
    </dgm:pt>
    <dgm:pt modelId="{7245EA7F-793B-4883-9851-AF0AA788D391}" type="parTrans" cxnId="{F2EB77BB-2709-4D71-A906-64A8DEA8DDF0}">
      <dgm:prSet/>
      <dgm:spPr/>
      <dgm:t>
        <a:bodyPr/>
        <a:lstStyle/>
        <a:p>
          <a:endParaRPr lang="cs-CZ"/>
        </a:p>
      </dgm:t>
    </dgm:pt>
    <dgm:pt modelId="{96EE4542-B607-4615-A04B-1397F987623E}" type="sibTrans" cxnId="{F2EB77BB-2709-4D71-A906-64A8DEA8DDF0}">
      <dgm:prSet/>
      <dgm:spPr/>
      <dgm:t>
        <a:bodyPr/>
        <a:lstStyle/>
        <a:p>
          <a:endParaRPr lang="cs-CZ"/>
        </a:p>
      </dgm:t>
    </dgm:pt>
    <dgm:pt modelId="{39D30570-46AC-465C-B7B9-D2118E079C21}">
      <dgm:prSet custT="1"/>
      <dgm:spPr/>
      <dgm:t>
        <a:bodyPr/>
        <a:lstStyle/>
        <a:p>
          <a:pPr algn="l" rtl="0"/>
          <a:r>
            <a:rPr lang="cs-CZ" sz="1100" dirty="0" smtClean="0"/>
            <a:t>NÁZEV</a:t>
          </a:r>
          <a:r>
            <a:rPr lang="cs-CZ" sz="1200" dirty="0" smtClean="0"/>
            <a:t>:</a:t>
          </a:r>
          <a:r>
            <a:rPr lang="cs-CZ" sz="1200" baseline="0" dirty="0" smtClean="0"/>
            <a:t> </a:t>
          </a:r>
        </a:p>
        <a:p>
          <a:pPr algn="l" rtl="0"/>
          <a:r>
            <a:rPr lang="cs-CZ" sz="1600" baseline="0" dirty="0" smtClean="0">
              <a:solidFill>
                <a:schemeClr val="tx2"/>
              </a:solidFill>
            </a:rPr>
            <a:t>VY_32_INOVACE_18_Kocour Modroočko, Brzobohatý</a:t>
          </a:r>
          <a:endParaRPr lang="cs-CZ" sz="1600" dirty="0">
            <a:solidFill>
              <a:schemeClr val="tx2"/>
            </a:solidFill>
          </a:endParaRPr>
        </a:p>
      </dgm:t>
    </dgm:pt>
    <dgm:pt modelId="{042502C9-8BC2-44E4-BE13-0FDD80F6318E}" type="sibTrans" cxnId="{5C6B039B-AF89-4B00-B899-F464E7644587}">
      <dgm:prSet/>
      <dgm:spPr/>
      <dgm:t>
        <a:bodyPr/>
        <a:lstStyle/>
        <a:p>
          <a:endParaRPr lang="cs-CZ"/>
        </a:p>
      </dgm:t>
    </dgm:pt>
    <dgm:pt modelId="{A6F7274A-88A1-4BCE-8FB0-62EE35F83F10}" type="parTrans" cxnId="{5C6B039B-AF89-4B00-B899-F464E7644587}">
      <dgm:prSet/>
      <dgm:spPr/>
      <dgm:t>
        <a:bodyPr/>
        <a:lstStyle/>
        <a:p>
          <a:endParaRPr lang="cs-CZ"/>
        </a:p>
      </dgm:t>
    </dgm:pt>
    <dgm:pt modelId="{05900486-F285-4F2C-8DF3-A0DDB0829592}" type="pres">
      <dgm:prSet presAssocID="{2F353AF2-72CC-413E-92DB-BF4F24AD5CA0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208CE6D0-44AD-4998-8097-B276A63D874C}" type="pres">
      <dgm:prSet presAssocID="{EF97F5D6-4A81-49EA-AC2D-4DBD5DC024D2}" presName="circle1" presStyleLbl="node1" presStyleIdx="0" presStyleCnt="5"/>
      <dgm:spPr/>
    </dgm:pt>
    <dgm:pt modelId="{AA133BE2-EF4B-4020-844B-D67B374EAE8B}" type="pres">
      <dgm:prSet presAssocID="{EF97F5D6-4A81-49EA-AC2D-4DBD5DC024D2}" presName="space" presStyleCnt="0"/>
      <dgm:spPr/>
    </dgm:pt>
    <dgm:pt modelId="{91668161-6AB6-4600-BEB5-9A84821678A3}" type="pres">
      <dgm:prSet presAssocID="{EF97F5D6-4A81-49EA-AC2D-4DBD5DC024D2}" presName="rect1" presStyleLbl="alignAcc1" presStyleIdx="0" presStyleCnt="5" custLinFactNeighborX="621" custLinFactNeighborY="-1754"/>
      <dgm:spPr/>
      <dgm:t>
        <a:bodyPr/>
        <a:lstStyle/>
        <a:p>
          <a:endParaRPr lang="cs-CZ"/>
        </a:p>
      </dgm:t>
    </dgm:pt>
    <dgm:pt modelId="{91E186ED-28CF-4034-A313-5604B0EEB730}" type="pres">
      <dgm:prSet presAssocID="{3B7B90AD-211A-416E-B220-0498D530F9D4}" presName="vertSpace2" presStyleLbl="node1" presStyleIdx="0" presStyleCnt="5"/>
      <dgm:spPr/>
    </dgm:pt>
    <dgm:pt modelId="{C64A6C0D-CF78-4ACB-8F4A-CCD935C1FBB7}" type="pres">
      <dgm:prSet presAssocID="{3B7B90AD-211A-416E-B220-0498D530F9D4}" presName="circle2" presStyleLbl="node1" presStyleIdx="1" presStyleCnt="5" custScaleX="98947"/>
      <dgm:spPr/>
    </dgm:pt>
    <dgm:pt modelId="{045F7912-B345-435E-946A-BC4C65067EF9}" type="pres">
      <dgm:prSet presAssocID="{3B7B90AD-211A-416E-B220-0498D530F9D4}" presName="rect2" presStyleLbl="alignAcc1" presStyleIdx="1" presStyleCnt="5" custLinFactNeighborY="3700"/>
      <dgm:spPr/>
      <dgm:t>
        <a:bodyPr/>
        <a:lstStyle/>
        <a:p>
          <a:endParaRPr lang="cs-CZ"/>
        </a:p>
      </dgm:t>
    </dgm:pt>
    <dgm:pt modelId="{9F98E0FA-BF01-4AAB-87E0-F07981F90ACE}" type="pres">
      <dgm:prSet presAssocID="{39D30570-46AC-465C-B7B9-D2118E079C21}" presName="vertSpace3" presStyleLbl="node1" presStyleIdx="1" presStyleCnt="5"/>
      <dgm:spPr/>
    </dgm:pt>
    <dgm:pt modelId="{5676EFBF-D8A4-4E4C-A218-C4399BD5E49A}" type="pres">
      <dgm:prSet presAssocID="{39D30570-46AC-465C-B7B9-D2118E079C21}" presName="circle3" presStyleLbl="node1" presStyleIdx="2" presStyleCnt="5"/>
      <dgm:spPr/>
    </dgm:pt>
    <dgm:pt modelId="{C0595DA9-4779-42AD-9BA6-AB30B8E7C49C}" type="pres">
      <dgm:prSet presAssocID="{39D30570-46AC-465C-B7B9-D2118E079C21}" presName="rect3" presStyleLbl="alignAcc1" presStyleIdx="2" presStyleCnt="5" custLinFactNeighborX="956" custLinFactNeighborY="5820"/>
      <dgm:spPr/>
      <dgm:t>
        <a:bodyPr/>
        <a:lstStyle/>
        <a:p>
          <a:endParaRPr lang="cs-CZ"/>
        </a:p>
      </dgm:t>
    </dgm:pt>
    <dgm:pt modelId="{D22C5642-D50A-4FF8-932E-7F4108879926}" type="pres">
      <dgm:prSet presAssocID="{8BB4EE2B-3DD1-4F6C-861B-A1986E402398}" presName="vertSpace4" presStyleLbl="node1" presStyleIdx="2" presStyleCnt="5"/>
      <dgm:spPr/>
    </dgm:pt>
    <dgm:pt modelId="{0FB98643-7663-4C7A-BD01-B6BE55507DA1}" type="pres">
      <dgm:prSet presAssocID="{8BB4EE2B-3DD1-4F6C-861B-A1986E402398}" presName="circle4" presStyleLbl="node1" presStyleIdx="3" presStyleCnt="5"/>
      <dgm:spPr/>
    </dgm:pt>
    <dgm:pt modelId="{EE18BECF-67A7-4F75-A7D6-01AB5C0911E8}" type="pres">
      <dgm:prSet presAssocID="{8BB4EE2B-3DD1-4F6C-861B-A1986E402398}" presName="rect4" presStyleLbl="alignAcc1" presStyleIdx="3" presStyleCnt="5" custLinFactNeighborX="0" custLinFactNeighborY="16246"/>
      <dgm:spPr/>
      <dgm:t>
        <a:bodyPr/>
        <a:lstStyle/>
        <a:p>
          <a:endParaRPr lang="cs-CZ"/>
        </a:p>
      </dgm:t>
    </dgm:pt>
    <dgm:pt modelId="{79C80046-B813-4403-AB48-C3F699B5AB0C}" type="pres">
      <dgm:prSet presAssocID="{E81CD3C7-D9D7-4E6D-AC07-05960AAD1AA5}" presName="vertSpace5" presStyleLbl="node1" presStyleIdx="3" presStyleCnt="5"/>
      <dgm:spPr/>
    </dgm:pt>
    <dgm:pt modelId="{B8348495-AEA3-4A34-9EAA-ED359EDEA045}" type="pres">
      <dgm:prSet presAssocID="{E81CD3C7-D9D7-4E6D-AC07-05960AAD1AA5}" presName="circle5" presStyleLbl="node1" presStyleIdx="4" presStyleCnt="5"/>
      <dgm:spPr/>
    </dgm:pt>
    <dgm:pt modelId="{940248A8-C27D-4549-ABB0-909E43312830}" type="pres">
      <dgm:prSet presAssocID="{E81CD3C7-D9D7-4E6D-AC07-05960AAD1AA5}" presName="rect5" presStyleLbl="alignAcc1" presStyleIdx="4" presStyleCnt="5" custLinFactNeighborY="25288"/>
      <dgm:spPr/>
      <dgm:t>
        <a:bodyPr/>
        <a:lstStyle/>
        <a:p>
          <a:endParaRPr lang="cs-CZ"/>
        </a:p>
      </dgm:t>
    </dgm:pt>
    <dgm:pt modelId="{A4691E4C-21F8-4B6C-80D5-8BACB392AE8F}" type="pres">
      <dgm:prSet presAssocID="{EF97F5D6-4A81-49EA-AC2D-4DBD5DC024D2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CB9F28B-DB1F-4922-97D3-333C74FC431A}" type="pres">
      <dgm:prSet presAssocID="{3B7B90AD-211A-416E-B220-0498D530F9D4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692F28C-2F5B-423A-93EB-69A42D5F3DDD}" type="pres">
      <dgm:prSet presAssocID="{39D30570-46AC-465C-B7B9-D2118E079C21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5CA3B44-A969-4D9A-8861-21E0649C4A87}" type="pres">
      <dgm:prSet presAssocID="{8BB4EE2B-3DD1-4F6C-861B-A1986E402398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07F3C6C-76AA-4290-97E0-390671EAD5D9}" type="pres">
      <dgm:prSet presAssocID="{E81CD3C7-D9D7-4E6D-AC07-05960AAD1AA5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6D7D482-6F21-497F-82EC-44F65D87031C}" srcId="{2F353AF2-72CC-413E-92DB-BF4F24AD5CA0}" destId="{8BB4EE2B-3DD1-4F6C-861B-A1986E402398}" srcOrd="3" destOrd="0" parTransId="{29383A11-AD56-45CC-B5C3-AC11C040F5B1}" sibTransId="{243AEA9C-9BFA-452C-84FC-1210094BAA6D}"/>
    <dgm:cxn modelId="{01705920-A385-472D-95D2-8532969473D8}" type="presOf" srcId="{2F353AF2-72CC-413E-92DB-BF4F24AD5CA0}" destId="{05900486-F285-4F2C-8DF3-A0DDB0829592}" srcOrd="0" destOrd="0" presId="urn:microsoft.com/office/officeart/2005/8/layout/target3"/>
    <dgm:cxn modelId="{F2EB77BB-2709-4D71-A906-64A8DEA8DDF0}" srcId="{2F353AF2-72CC-413E-92DB-BF4F24AD5CA0}" destId="{E81CD3C7-D9D7-4E6D-AC07-05960AAD1AA5}" srcOrd="4" destOrd="0" parTransId="{7245EA7F-793B-4883-9851-AF0AA788D391}" sibTransId="{96EE4542-B607-4615-A04B-1397F987623E}"/>
    <dgm:cxn modelId="{40A163B4-8D99-42B4-8BD7-49677A41306E}" type="presOf" srcId="{39D30570-46AC-465C-B7B9-D2118E079C21}" destId="{4692F28C-2F5B-423A-93EB-69A42D5F3DDD}" srcOrd="1" destOrd="0" presId="urn:microsoft.com/office/officeart/2005/8/layout/target3"/>
    <dgm:cxn modelId="{DFA5906B-6EA5-4235-BDDD-5E3D281D7D4B}" srcId="{2F353AF2-72CC-413E-92DB-BF4F24AD5CA0}" destId="{EF97F5D6-4A81-49EA-AC2D-4DBD5DC024D2}" srcOrd="0" destOrd="0" parTransId="{7563FBF7-3DDC-465D-BFB3-CCBD043EF7C8}" sibTransId="{7373E4F6-653C-4C87-955D-7F4AB4C33900}"/>
    <dgm:cxn modelId="{81F16097-9E6C-4223-AEFE-545CFC1035B5}" type="presOf" srcId="{E81CD3C7-D9D7-4E6D-AC07-05960AAD1AA5}" destId="{940248A8-C27D-4549-ABB0-909E43312830}" srcOrd="0" destOrd="0" presId="urn:microsoft.com/office/officeart/2005/8/layout/target3"/>
    <dgm:cxn modelId="{DD1B450F-3B73-4E65-806F-E188FFB7D6DB}" type="presOf" srcId="{E81CD3C7-D9D7-4E6D-AC07-05960AAD1AA5}" destId="{107F3C6C-76AA-4290-97E0-390671EAD5D9}" srcOrd="1" destOrd="0" presId="urn:microsoft.com/office/officeart/2005/8/layout/target3"/>
    <dgm:cxn modelId="{86732470-1D8D-4BF7-97E7-67CFD6FE1209}" type="presOf" srcId="{3B7B90AD-211A-416E-B220-0498D530F9D4}" destId="{045F7912-B345-435E-946A-BC4C65067EF9}" srcOrd="0" destOrd="0" presId="urn:microsoft.com/office/officeart/2005/8/layout/target3"/>
    <dgm:cxn modelId="{5C6B039B-AF89-4B00-B899-F464E7644587}" srcId="{2F353AF2-72CC-413E-92DB-BF4F24AD5CA0}" destId="{39D30570-46AC-465C-B7B9-D2118E079C21}" srcOrd="2" destOrd="0" parTransId="{A6F7274A-88A1-4BCE-8FB0-62EE35F83F10}" sibTransId="{042502C9-8BC2-44E4-BE13-0FDD80F6318E}"/>
    <dgm:cxn modelId="{E4AF0047-861E-4F4A-9DB3-22F7C029F39C}" type="presOf" srcId="{8BB4EE2B-3DD1-4F6C-861B-A1986E402398}" destId="{25CA3B44-A969-4D9A-8861-21E0649C4A87}" srcOrd="1" destOrd="0" presId="urn:microsoft.com/office/officeart/2005/8/layout/target3"/>
    <dgm:cxn modelId="{C7ECDC6E-A526-4721-9734-CFCE6F4AF636}" type="presOf" srcId="{3B7B90AD-211A-416E-B220-0498D530F9D4}" destId="{BCB9F28B-DB1F-4922-97D3-333C74FC431A}" srcOrd="1" destOrd="0" presId="urn:microsoft.com/office/officeart/2005/8/layout/target3"/>
    <dgm:cxn modelId="{6306325C-5F31-4D89-8B95-B8FF062169D2}" srcId="{2F353AF2-72CC-413E-92DB-BF4F24AD5CA0}" destId="{3B7B90AD-211A-416E-B220-0498D530F9D4}" srcOrd="1" destOrd="0" parTransId="{996B20E9-9F16-41B0-A645-060C9E9B098F}" sibTransId="{86B34A85-A92D-403C-9B20-6EDA919B8C7F}"/>
    <dgm:cxn modelId="{84B0D672-72F3-45B5-999A-50870B04ECA8}" type="presOf" srcId="{39D30570-46AC-465C-B7B9-D2118E079C21}" destId="{C0595DA9-4779-42AD-9BA6-AB30B8E7C49C}" srcOrd="0" destOrd="0" presId="urn:microsoft.com/office/officeart/2005/8/layout/target3"/>
    <dgm:cxn modelId="{4D3EB8E8-D4A7-458D-A7F9-960522D33B2E}" type="presOf" srcId="{8BB4EE2B-3DD1-4F6C-861B-A1986E402398}" destId="{EE18BECF-67A7-4F75-A7D6-01AB5C0911E8}" srcOrd="0" destOrd="0" presId="urn:microsoft.com/office/officeart/2005/8/layout/target3"/>
    <dgm:cxn modelId="{75F6B489-7716-4F1E-8BEC-D511092E10DB}" type="presOf" srcId="{EF97F5D6-4A81-49EA-AC2D-4DBD5DC024D2}" destId="{A4691E4C-21F8-4B6C-80D5-8BACB392AE8F}" srcOrd="1" destOrd="0" presId="urn:microsoft.com/office/officeart/2005/8/layout/target3"/>
    <dgm:cxn modelId="{F7819EB3-4392-47CD-81C6-823A68FF0EA4}" type="presOf" srcId="{EF97F5D6-4A81-49EA-AC2D-4DBD5DC024D2}" destId="{91668161-6AB6-4600-BEB5-9A84821678A3}" srcOrd="0" destOrd="0" presId="urn:microsoft.com/office/officeart/2005/8/layout/target3"/>
    <dgm:cxn modelId="{919E1898-CE80-438F-97EA-FD8646320416}" type="presParOf" srcId="{05900486-F285-4F2C-8DF3-A0DDB0829592}" destId="{208CE6D0-44AD-4998-8097-B276A63D874C}" srcOrd="0" destOrd="0" presId="urn:microsoft.com/office/officeart/2005/8/layout/target3"/>
    <dgm:cxn modelId="{A45D4ED6-2D11-4B3B-92B5-C35922AF309C}" type="presParOf" srcId="{05900486-F285-4F2C-8DF3-A0DDB0829592}" destId="{AA133BE2-EF4B-4020-844B-D67B374EAE8B}" srcOrd="1" destOrd="0" presId="urn:microsoft.com/office/officeart/2005/8/layout/target3"/>
    <dgm:cxn modelId="{E5B1B84C-7F0A-4F39-854F-1610557DF36A}" type="presParOf" srcId="{05900486-F285-4F2C-8DF3-A0DDB0829592}" destId="{91668161-6AB6-4600-BEB5-9A84821678A3}" srcOrd="2" destOrd="0" presId="urn:microsoft.com/office/officeart/2005/8/layout/target3"/>
    <dgm:cxn modelId="{8A0BE971-9881-4137-99B7-FADA99790EE8}" type="presParOf" srcId="{05900486-F285-4F2C-8DF3-A0DDB0829592}" destId="{91E186ED-28CF-4034-A313-5604B0EEB730}" srcOrd="3" destOrd="0" presId="urn:microsoft.com/office/officeart/2005/8/layout/target3"/>
    <dgm:cxn modelId="{ACDC67BD-FEDC-4285-BD70-F207B24FA334}" type="presParOf" srcId="{05900486-F285-4F2C-8DF3-A0DDB0829592}" destId="{C64A6C0D-CF78-4ACB-8F4A-CCD935C1FBB7}" srcOrd="4" destOrd="0" presId="urn:microsoft.com/office/officeart/2005/8/layout/target3"/>
    <dgm:cxn modelId="{B44217C4-2B6C-4A74-80A2-2599185957EB}" type="presParOf" srcId="{05900486-F285-4F2C-8DF3-A0DDB0829592}" destId="{045F7912-B345-435E-946A-BC4C65067EF9}" srcOrd="5" destOrd="0" presId="urn:microsoft.com/office/officeart/2005/8/layout/target3"/>
    <dgm:cxn modelId="{B47E5655-4E1F-4D7B-B768-BDEE574AAF30}" type="presParOf" srcId="{05900486-F285-4F2C-8DF3-A0DDB0829592}" destId="{9F98E0FA-BF01-4AAB-87E0-F07981F90ACE}" srcOrd="6" destOrd="0" presId="urn:microsoft.com/office/officeart/2005/8/layout/target3"/>
    <dgm:cxn modelId="{104EAE07-6BDE-4AD6-930C-D1DA93DFF93A}" type="presParOf" srcId="{05900486-F285-4F2C-8DF3-A0DDB0829592}" destId="{5676EFBF-D8A4-4E4C-A218-C4399BD5E49A}" srcOrd="7" destOrd="0" presId="urn:microsoft.com/office/officeart/2005/8/layout/target3"/>
    <dgm:cxn modelId="{872AB5E1-084A-468B-8B59-2036F9FEAF50}" type="presParOf" srcId="{05900486-F285-4F2C-8DF3-A0DDB0829592}" destId="{C0595DA9-4779-42AD-9BA6-AB30B8E7C49C}" srcOrd="8" destOrd="0" presId="urn:microsoft.com/office/officeart/2005/8/layout/target3"/>
    <dgm:cxn modelId="{0786F9B8-9795-4299-8F21-6BA8066ABF36}" type="presParOf" srcId="{05900486-F285-4F2C-8DF3-A0DDB0829592}" destId="{D22C5642-D50A-4FF8-932E-7F4108879926}" srcOrd="9" destOrd="0" presId="urn:microsoft.com/office/officeart/2005/8/layout/target3"/>
    <dgm:cxn modelId="{377EE9BD-0335-4A01-AC53-A9C15A398CBB}" type="presParOf" srcId="{05900486-F285-4F2C-8DF3-A0DDB0829592}" destId="{0FB98643-7663-4C7A-BD01-B6BE55507DA1}" srcOrd="10" destOrd="0" presId="urn:microsoft.com/office/officeart/2005/8/layout/target3"/>
    <dgm:cxn modelId="{ECFB246B-754F-4B7C-88C0-A3E3FAD5A971}" type="presParOf" srcId="{05900486-F285-4F2C-8DF3-A0DDB0829592}" destId="{EE18BECF-67A7-4F75-A7D6-01AB5C0911E8}" srcOrd="11" destOrd="0" presId="urn:microsoft.com/office/officeart/2005/8/layout/target3"/>
    <dgm:cxn modelId="{FE511108-4F93-4988-AE83-0A74879F844E}" type="presParOf" srcId="{05900486-F285-4F2C-8DF3-A0DDB0829592}" destId="{79C80046-B813-4403-AB48-C3F699B5AB0C}" srcOrd="12" destOrd="0" presId="urn:microsoft.com/office/officeart/2005/8/layout/target3"/>
    <dgm:cxn modelId="{1453436B-2EE0-4697-AA0B-350DB377BE3F}" type="presParOf" srcId="{05900486-F285-4F2C-8DF3-A0DDB0829592}" destId="{B8348495-AEA3-4A34-9EAA-ED359EDEA045}" srcOrd="13" destOrd="0" presId="urn:microsoft.com/office/officeart/2005/8/layout/target3"/>
    <dgm:cxn modelId="{B792AC9C-FA15-43E5-80AD-07CC324A407B}" type="presParOf" srcId="{05900486-F285-4F2C-8DF3-A0DDB0829592}" destId="{940248A8-C27D-4549-ABB0-909E43312830}" srcOrd="14" destOrd="0" presId="urn:microsoft.com/office/officeart/2005/8/layout/target3"/>
    <dgm:cxn modelId="{F6822C24-7965-403D-AD57-4AA1B66D844A}" type="presParOf" srcId="{05900486-F285-4F2C-8DF3-A0DDB0829592}" destId="{A4691E4C-21F8-4B6C-80D5-8BACB392AE8F}" srcOrd="15" destOrd="0" presId="urn:microsoft.com/office/officeart/2005/8/layout/target3"/>
    <dgm:cxn modelId="{8FB489E6-7B77-42D1-81D3-147A31862100}" type="presParOf" srcId="{05900486-F285-4F2C-8DF3-A0DDB0829592}" destId="{BCB9F28B-DB1F-4922-97D3-333C74FC431A}" srcOrd="16" destOrd="0" presId="urn:microsoft.com/office/officeart/2005/8/layout/target3"/>
    <dgm:cxn modelId="{D0ADD806-99F3-49B2-B93D-B3B57320EA18}" type="presParOf" srcId="{05900486-F285-4F2C-8DF3-A0DDB0829592}" destId="{4692F28C-2F5B-423A-93EB-69A42D5F3DDD}" srcOrd="17" destOrd="0" presId="urn:microsoft.com/office/officeart/2005/8/layout/target3"/>
    <dgm:cxn modelId="{84E1F24B-534A-4AE1-9B32-84AA79D93292}" type="presParOf" srcId="{05900486-F285-4F2C-8DF3-A0DDB0829592}" destId="{25CA3B44-A969-4D9A-8861-21E0649C4A87}" srcOrd="18" destOrd="0" presId="urn:microsoft.com/office/officeart/2005/8/layout/target3"/>
    <dgm:cxn modelId="{756C3D8B-F3DE-4BDD-BB62-903171652627}" type="presParOf" srcId="{05900486-F285-4F2C-8DF3-A0DDB0829592}" destId="{107F3C6C-76AA-4290-97E0-390671EAD5D9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08CE6D0-44AD-4998-8097-B276A63D874C}">
      <dsp:nvSpPr>
        <dsp:cNvPr id="0" name=""/>
        <dsp:cNvSpPr/>
      </dsp:nvSpPr>
      <dsp:spPr>
        <a:xfrm>
          <a:off x="0" y="0"/>
          <a:ext cx="4104456" cy="410445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1668161-6AB6-4600-BEB5-9A84821678A3}">
      <dsp:nvSpPr>
        <dsp:cNvPr id="0" name=""/>
        <dsp:cNvSpPr/>
      </dsp:nvSpPr>
      <dsp:spPr>
        <a:xfrm>
          <a:off x="2052228" y="0"/>
          <a:ext cx="5796643" cy="41044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000" kern="1200" dirty="0" smtClean="0"/>
            <a:t>NÁZEV ŠKOLY: </a:t>
          </a:r>
        </a:p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>
              <a:solidFill>
                <a:schemeClr val="tx2"/>
              </a:solidFill>
            </a:rPr>
            <a:t>Základní škola a Mateřská škola Hrabová, okres Šumperk, </a:t>
          </a:r>
          <a:br>
            <a:rPr lang="cs-CZ" sz="1600" b="0" kern="1200" dirty="0" smtClean="0">
              <a:solidFill>
                <a:schemeClr val="tx2"/>
              </a:solidFill>
            </a:rPr>
          </a:br>
          <a:r>
            <a:rPr lang="cs-CZ" sz="1600" b="0" kern="1200" dirty="0" smtClean="0">
              <a:solidFill>
                <a:schemeClr val="tx2"/>
              </a:solidFill>
            </a:rPr>
            <a:t>příspěvková organizace</a:t>
          </a:r>
          <a:endParaRPr lang="cs-CZ" sz="1600" b="0" kern="1200" dirty="0">
            <a:solidFill>
              <a:schemeClr val="tx2"/>
            </a:solidFill>
          </a:endParaRPr>
        </a:p>
      </dsp:txBody>
      <dsp:txXfrm>
        <a:off x="2052228" y="0"/>
        <a:ext cx="5796643" cy="656712"/>
      </dsp:txXfrm>
    </dsp:sp>
    <dsp:sp modelId="{C64A6C0D-CF78-4ACB-8F4A-CCD935C1FBB7}">
      <dsp:nvSpPr>
        <dsp:cNvPr id="0" name=""/>
        <dsp:cNvSpPr/>
      </dsp:nvSpPr>
      <dsp:spPr>
        <a:xfrm>
          <a:off x="430967" y="639641"/>
          <a:ext cx="3208376" cy="324252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312210"/>
            <a:satOff val="-18034"/>
            <a:lumOff val="1981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45F7912-B345-435E-946A-BC4C65067EF9}">
      <dsp:nvSpPr>
        <dsp:cNvPr id="0" name=""/>
        <dsp:cNvSpPr/>
      </dsp:nvSpPr>
      <dsp:spPr>
        <a:xfrm>
          <a:off x="2052228" y="776686"/>
          <a:ext cx="5796643" cy="324252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312210"/>
              <a:satOff val="-18034"/>
              <a:lumOff val="1981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AUTOR</a:t>
          </a:r>
          <a:r>
            <a:rPr lang="cs-CZ" sz="1200" kern="1200" dirty="0" smtClean="0"/>
            <a:t>: </a:t>
          </a:r>
        </a:p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2"/>
              </a:solidFill>
            </a:rPr>
            <a:t>Jaroslava Králová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776686"/>
        <a:ext cx="5796643" cy="656712"/>
      </dsp:txXfrm>
    </dsp:sp>
    <dsp:sp modelId="{5676EFBF-D8A4-4E4C-A218-C4399BD5E49A}">
      <dsp:nvSpPr>
        <dsp:cNvPr id="0" name=""/>
        <dsp:cNvSpPr/>
      </dsp:nvSpPr>
      <dsp:spPr>
        <a:xfrm>
          <a:off x="861935" y="1313425"/>
          <a:ext cx="2380584" cy="238058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624420"/>
            <a:satOff val="-36069"/>
            <a:lumOff val="3963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595DA9-4779-42AD-9BA6-AB30B8E7C49C}">
      <dsp:nvSpPr>
        <dsp:cNvPr id="0" name=""/>
        <dsp:cNvSpPr/>
      </dsp:nvSpPr>
      <dsp:spPr>
        <a:xfrm>
          <a:off x="2052228" y="1451975"/>
          <a:ext cx="5796643" cy="238058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624420"/>
              <a:satOff val="-36069"/>
              <a:lumOff val="3963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NÁZEV</a:t>
          </a:r>
          <a:r>
            <a:rPr lang="cs-CZ" sz="1200" kern="1200" dirty="0" smtClean="0"/>
            <a:t>:</a:t>
          </a:r>
          <a:r>
            <a:rPr lang="cs-CZ" sz="1200" kern="1200" baseline="0" dirty="0" smtClean="0"/>
            <a:t> </a:t>
          </a:r>
        </a:p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baseline="0" dirty="0" smtClean="0">
              <a:solidFill>
                <a:schemeClr val="tx2"/>
              </a:solidFill>
            </a:rPr>
            <a:t>VY_32_INOVACE_18_Kocour Modroočko, Brzobohatý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1451975"/>
        <a:ext cx="5796643" cy="656712"/>
      </dsp:txXfrm>
    </dsp:sp>
    <dsp:sp modelId="{0FB98643-7663-4C7A-BD01-B6BE55507DA1}">
      <dsp:nvSpPr>
        <dsp:cNvPr id="0" name=""/>
        <dsp:cNvSpPr/>
      </dsp:nvSpPr>
      <dsp:spPr>
        <a:xfrm>
          <a:off x="1292903" y="1970138"/>
          <a:ext cx="1518648" cy="151864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624420"/>
            <a:satOff val="-36069"/>
            <a:lumOff val="3963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E18BECF-67A7-4F75-A7D6-01AB5C0911E8}">
      <dsp:nvSpPr>
        <dsp:cNvPr id="0" name=""/>
        <dsp:cNvSpPr/>
      </dsp:nvSpPr>
      <dsp:spPr>
        <a:xfrm>
          <a:off x="2052228" y="2216858"/>
          <a:ext cx="5796643" cy="151864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624420"/>
              <a:satOff val="-36069"/>
              <a:lumOff val="3963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TEMA</a:t>
          </a:r>
          <a:r>
            <a:rPr lang="cs-CZ" sz="1200" kern="1200" dirty="0" smtClean="0"/>
            <a:t>: </a:t>
          </a:r>
        </a:p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2"/>
              </a:solidFill>
            </a:rPr>
            <a:t>Čtení s porozuměním pro 1. a 2. ročník ZŠ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2216858"/>
        <a:ext cx="5796643" cy="656712"/>
      </dsp:txXfrm>
    </dsp:sp>
    <dsp:sp modelId="{B8348495-AEA3-4A34-9EAA-ED359EDEA045}">
      <dsp:nvSpPr>
        <dsp:cNvPr id="0" name=""/>
        <dsp:cNvSpPr/>
      </dsp:nvSpPr>
      <dsp:spPr>
        <a:xfrm>
          <a:off x="1723871" y="2626851"/>
          <a:ext cx="656712" cy="6567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312210"/>
            <a:satOff val="-18034"/>
            <a:lumOff val="1981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40248A8-C27D-4549-ABB0-909E43312830}">
      <dsp:nvSpPr>
        <dsp:cNvPr id="0" name=""/>
        <dsp:cNvSpPr/>
      </dsp:nvSpPr>
      <dsp:spPr>
        <a:xfrm>
          <a:off x="2052228" y="2792921"/>
          <a:ext cx="5796643" cy="6567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312210"/>
              <a:satOff val="-18034"/>
              <a:lumOff val="1981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ČÍSLO PROJEKTU: </a:t>
          </a:r>
        </a:p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2"/>
              </a:solidFill>
            </a:rPr>
            <a:t>CZ.1.07/1.4.00/21.2151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2792921"/>
        <a:ext cx="5796643" cy="6567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wmf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w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xmlns="" val="4283214630"/>
              </p:ext>
            </p:extLst>
          </p:nvPr>
        </p:nvGraphicFramePr>
        <p:xfrm>
          <a:off x="647564" y="636079"/>
          <a:ext cx="7848872" cy="4104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43708" y="5172583"/>
            <a:ext cx="5407025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174482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59632" y="4365104"/>
            <a:ext cx="5544616" cy="576064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l"/>
            <a:r>
              <a:rPr lang="cs-CZ" sz="2800" dirty="0" smtClean="0"/>
              <a:t> </a:t>
            </a:r>
            <a:r>
              <a:rPr lang="cs-CZ" sz="2800" dirty="0" smtClean="0">
                <a:solidFill>
                  <a:srgbClr val="FF0000"/>
                </a:solidFill>
              </a:rPr>
              <a:t>Ilustrovala: Helena Zmatlíková</a:t>
            </a:r>
            <a:r>
              <a:rPr lang="cs-CZ" sz="2800" dirty="0" smtClean="0"/>
              <a:t>                                            </a:t>
            </a:r>
            <a:endParaRPr lang="cs-CZ" sz="2800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6550496" cy="1370583"/>
          </a:xfrm>
        </p:spPr>
        <p:txBody>
          <a:bodyPr>
            <a:normAutofit fontScale="90000"/>
          </a:bodyPr>
          <a:lstStyle/>
          <a:p>
            <a:r>
              <a:rPr lang="cs-CZ" dirty="0"/>
              <a:t/>
            </a:r>
            <a:br>
              <a:rPr lang="cs-CZ" dirty="0"/>
            </a:b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259632" y="2348880"/>
            <a:ext cx="5544616" cy="52322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</a:rPr>
              <a:t>Z deníku Kocoura Modroočka</a:t>
            </a:r>
            <a:endParaRPr lang="cs-CZ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259632" y="3373412"/>
            <a:ext cx="5544616" cy="5232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Napsal : Josef Kolář</a:t>
            </a:r>
            <a:endParaRPr lang="cs-CZ" sz="28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-1692696" y="155679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1259632" y="1337134"/>
            <a:ext cx="5544616" cy="58477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bg1"/>
                </a:solidFill>
              </a:rPr>
              <a:t>Brzobohatý</a:t>
            </a:r>
            <a:endParaRPr lang="cs-CZ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4859179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6" grpId="0" animBg="1"/>
      <p:bldP spid="7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Anotace: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916832"/>
            <a:ext cx="8229600" cy="4389120"/>
          </a:xfrm>
        </p:spPr>
        <p:txBody>
          <a:bodyPr/>
          <a:lstStyle/>
          <a:p>
            <a:r>
              <a:rPr lang="cs-CZ" dirty="0" smtClean="0"/>
              <a:t>Porozumění textu</a:t>
            </a:r>
          </a:p>
          <a:p>
            <a:r>
              <a:rPr lang="cs-CZ" dirty="0" smtClean="0"/>
              <a:t>Čtenářská  gramotnost</a:t>
            </a:r>
          </a:p>
          <a:p>
            <a:r>
              <a:rPr lang="cs-CZ" dirty="0" smtClean="0"/>
              <a:t>Určeno pro práci s interaktivní tabulí</a:t>
            </a:r>
          </a:p>
          <a:p>
            <a:r>
              <a:rPr lang="cs-CZ" dirty="0" smtClean="0"/>
              <a:t>Pojmy : bohatství, křečkovat.</a:t>
            </a:r>
          </a:p>
          <a:p>
            <a:r>
              <a:rPr lang="cs-CZ" dirty="0" smtClean="0"/>
              <a:t>Vytvořeno v listopadu 2011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66586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1340768"/>
            <a:ext cx="30591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1. Slunce bylo ještě za 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419872" y="1340768"/>
            <a:ext cx="11494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L E S E M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427984" y="1340768"/>
            <a:ext cx="27731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, </a:t>
            </a:r>
            <a:r>
              <a:rPr lang="cs-CZ" sz="2400" dirty="0" smtClean="0"/>
              <a:t>když mě probudila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7201115" y="1340768"/>
            <a:ext cx="16540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P Í S N I Č K A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99592" y="1988840"/>
            <a:ext cx="3321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231734" y="1988840"/>
            <a:ext cx="22132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C H R O U S T Á N Í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419872" y="1988840"/>
            <a:ext cx="2439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1026" name="Picture 2" descr="C:\Users\ucitel\AppData\Local\Microsoft\Windows\Temporary Internet Files\Content.IE5\V3VOLQVE\MC90039102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10030" y="1827690"/>
            <a:ext cx="1509417" cy="124563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citel\AppData\Local\Microsoft\Windows\Temporary Internet Files\Content.IE5\XY2LZRE6\MP90043046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27115" y="1973328"/>
            <a:ext cx="1214844" cy="12148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683568" y="3356992"/>
            <a:ext cx="13192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2. Byl to 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907704" y="3458119"/>
            <a:ext cx="13840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K Ř E Č E K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199371" y="3356992"/>
            <a:ext cx="14285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, jménem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626898" y="3458119"/>
            <a:ext cx="22670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B R Z O B O H A T Ý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834537" y="3458119"/>
            <a:ext cx="2439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1028" name="Picture 4" descr="C:\Users\ucitel\AppData\Local\Microsoft\Windows\Temporary Internet Files\Content.IE5\79DK2HO5\MP900427605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66164" y="3506690"/>
            <a:ext cx="1588994" cy="16015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ovéPole 13"/>
          <p:cNvSpPr txBox="1"/>
          <p:nvPr/>
        </p:nvSpPr>
        <p:spPr>
          <a:xfrm>
            <a:off x="683568" y="5108196"/>
            <a:ext cx="22624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3. Tváře měl na</a:t>
            </a:r>
            <a:endParaRPr lang="cs-CZ" sz="24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2758494" y="5200529"/>
            <a:ext cx="19385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P R A S K N U T Í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710344" y="5108196"/>
            <a:ext cx="13003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nacpané</a:t>
            </a:r>
            <a:endParaRPr lang="cs-CZ" sz="24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6083981" y="5200955"/>
            <a:ext cx="11821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Z R N Í M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7192883" y="5200955"/>
            <a:ext cx="2439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1065663" y="5570287"/>
            <a:ext cx="9160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Byl k </a:t>
            </a:r>
            <a:endParaRPr lang="cs-CZ" sz="24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1855342" y="5662620"/>
            <a:ext cx="14023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S M Í C H U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3130599" y="5662620"/>
            <a:ext cx="2439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1029" name="Picture 5" descr="C:\Users\ucitel\AppData\Local\Microsoft\Windows\Temporary Internet Files\Content.IE5\HDUDHOUC\MC900433822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27766" y="5552497"/>
            <a:ext cx="1258520" cy="1258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ucitel\AppData\Local\Microsoft\Windows\Temporary Internet Files\Content.IE5\S9UC5ZXR\MC900383592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74219" y="5616042"/>
            <a:ext cx="943408" cy="1125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ucitel\AppData\Local\Microsoft\Windows\Temporary Internet Files\Content.IE5\XY2LZRE6\MC900423161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92883" y="5413138"/>
            <a:ext cx="1328229" cy="1328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8722969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>
                      <p:stCondLst>
                        <p:cond delay="indefinite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6" dur="2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7" grpId="0"/>
      <p:bldP spid="10" grpId="0"/>
      <p:bldP spid="12" grpId="0"/>
      <p:bldP spid="15" grpId="0"/>
      <p:bldP spid="17" grpId="0"/>
      <p:bldP spid="2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1340768"/>
            <a:ext cx="25619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4. Co dělá křeček?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059832" y="1340768"/>
            <a:ext cx="17504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K Ř E Č K U J E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688322" y="1340768"/>
            <a:ext cx="2439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849254" y="1249823"/>
            <a:ext cx="313079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Za ušima mu narůstají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971600" y="1768509"/>
            <a:ext cx="23511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o</a:t>
            </a:r>
            <a:r>
              <a:rPr lang="cs-CZ" sz="2400" dirty="0" smtClean="0"/>
              <a:t>brovské  boule.</a:t>
            </a:r>
            <a:endParaRPr lang="cs-CZ" sz="2400" dirty="0"/>
          </a:p>
        </p:txBody>
      </p:sp>
      <p:pic>
        <p:nvPicPr>
          <p:cNvPr id="2050" name="Picture 2" descr="C:\Users\ucitel\AppData\Local\Microsoft\Windows\Temporary Internet Files\Content.IE5\7LYZNRG1\MC90005721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749283"/>
            <a:ext cx="1482235" cy="14104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611560" y="3159724"/>
            <a:ext cx="64583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5. Modroočko se pustil za Brzobohatým do jeho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6948264" y="3159724"/>
            <a:ext cx="9213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D Í R Y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7869606" y="3159724"/>
            <a:ext cx="2439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971600" y="3621389"/>
            <a:ext cx="18692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Ale on vylezl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840830" y="3668212"/>
            <a:ext cx="15921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O D J I N U D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310944" y="3667555"/>
            <a:ext cx="2439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2051" name="Picture 3" descr="C:\Users\ucitel\AppData\Local\Microsoft\Windows\Temporary Internet Files\Content.IE5\QUWOLO4I\MC90039104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677518"/>
            <a:ext cx="1550283" cy="12002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ovéPole 12"/>
          <p:cNvSpPr txBox="1"/>
          <p:nvPr/>
        </p:nvSpPr>
        <p:spPr>
          <a:xfrm>
            <a:off x="755576" y="5085184"/>
            <a:ext cx="315849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6. „ Koukej z toho žita</a:t>
            </a:r>
            <a:endParaRPr lang="cs-CZ" sz="24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840745" y="5085184"/>
            <a:ext cx="13099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Z M I Z E T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058289" y="5085184"/>
            <a:ext cx="3321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!“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364088" y="5085184"/>
            <a:ext cx="33665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„</a:t>
            </a:r>
            <a:r>
              <a:rPr lang="cs-CZ" sz="2400" dirty="0" smtClean="0"/>
              <a:t> Ani klásek, ani zrníčko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1187624" y="5546849"/>
            <a:ext cx="22011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N E D O S T A N E Š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3322756" y="5454516"/>
            <a:ext cx="28986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!“ </a:t>
            </a:r>
            <a:r>
              <a:rPr lang="cs-CZ" sz="2400" dirty="0" smtClean="0"/>
              <a:t>K</a:t>
            </a:r>
            <a:r>
              <a:rPr lang="cs-CZ" sz="2400" dirty="0" smtClean="0"/>
              <a:t>řičel </a:t>
            </a:r>
            <a:r>
              <a:rPr lang="cs-CZ" sz="2400" dirty="0" smtClean="0"/>
              <a:t>Brzobohatý.</a:t>
            </a:r>
            <a:endParaRPr lang="cs-CZ" sz="2400" dirty="0"/>
          </a:p>
        </p:txBody>
      </p:sp>
      <p:pic>
        <p:nvPicPr>
          <p:cNvPr id="2052" name="Picture 4" descr="C:\Users\ucitel\AppData\Local\Microsoft\Windows\Temporary Internet Files\Content.IE5\LEZDPA48\MC90033136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02548" y="5464012"/>
            <a:ext cx="1389047" cy="12191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5839821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  <p:bldP spid="11" grpId="0"/>
      <p:bldP spid="14" grpId="0"/>
      <p:bldP spid="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1340768"/>
            <a:ext cx="19611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7. Začal jsem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339752" y="1386934"/>
            <a:ext cx="14014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C O U V A T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686307" y="1386934"/>
            <a:ext cx="2439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30285" y="1340768"/>
            <a:ext cx="20422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Nakonec jsem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024929" y="1379116"/>
            <a:ext cx="11510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U T E K L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114955" y="1379115"/>
            <a:ext cx="1219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3074" name="Picture 2" descr="C:\Users\ucitel\AppData\Local\Microsoft\Windows\Temporary Internet Files\Content.IE5\9ECY0VP4\MC90029630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36944" y="1260716"/>
            <a:ext cx="1666453" cy="12466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539552" y="3068960"/>
            <a:ext cx="28376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8. Mám teď na sebe 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3249297" y="3149849"/>
            <a:ext cx="11179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Z L O S T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271598" y="3161293"/>
            <a:ext cx="2439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3075" name="Picture 3" descr="C:\Users\ucitel\AppData\Local\Microsoft\Windows\Temporary Internet Files\Content.IE5\9ECY0VP4\MC90038922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030899"/>
            <a:ext cx="1563379" cy="22607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683568" y="4653136"/>
            <a:ext cx="43078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9. Brzobohatý voněl a byl velmi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884873" y="4745469"/>
            <a:ext cx="14441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L A K O M Ý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206997" y="4745469"/>
            <a:ext cx="2439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039741" y="5114800"/>
            <a:ext cx="42327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Proč se mu říkalo Brzobohatý?</a:t>
            </a:r>
            <a:endParaRPr lang="cs-CZ" sz="2400" dirty="0"/>
          </a:p>
        </p:txBody>
      </p:sp>
      <p:pic>
        <p:nvPicPr>
          <p:cNvPr id="3076" name="Picture 4" descr="C:\Users\ucitel\AppData\Local\Microsoft\Windows\Temporary Internet Files\Content.IE5\ISMISQ4N\MC90021526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67700" y="4499629"/>
            <a:ext cx="1402470" cy="16920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444964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9" grpId="0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Citace: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Obrázky z </a:t>
            </a:r>
            <a:r>
              <a:rPr lang="cs-CZ" dirty="0" smtClean="0">
                <a:hlinkClick r:id="rId2"/>
              </a:rPr>
              <a:t>www.office.</a:t>
            </a:r>
            <a:r>
              <a:rPr lang="cs-CZ" smtClean="0">
                <a:hlinkClick r:id="rId2"/>
              </a:rPr>
              <a:t>microsoft.com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64092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574</TotalTime>
  <Words>303</Words>
  <Application>Microsoft Office PowerPoint</Application>
  <PresentationFormat>Předvádění na obrazovce (4:3)</PresentationFormat>
  <Paragraphs>73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Tok</vt:lpstr>
      <vt:lpstr>Snímek 1</vt:lpstr>
      <vt:lpstr>  </vt:lpstr>
      <vt:lpstr> Anotace:</vt:lpstr>
      <vt:lpstr>Snímek 4</vt:lpstr>
      <vt:lpstr>Snímek 5</vt:lpstr>
      <vt:lpstr>Snímek 6</vt:lpstr>
      <vt:lpstr> Citace: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ucitel</dc:creator>
  <cp:lastModifiedBy>Dum</cp:lastModifiedBy>
  <cp:revision>67</cp:revision>
  <dcterms:created xsi:type="dcterms:W3CDTF">2011-06-29T08:37:16Z</dcterms:created>
  <dcterms:modified xsi:type="dcterms:W3CDTF">2013-05-23T11:03:02Z</dcterms:modified>
</cp:coreProperties>
</file>