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2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VY_32_INOVACE_20_Kocour Modroočko, KIKI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VY_32_INOVACE_20_Kocour Modroočko, KIKI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700620259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373412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337134"/>
            <a:ext cx="5544616" cy="58477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 KIKI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" grpId="0" animBg="1"/>
      <p:bldP spid="7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Porozumění textu</a:t>
            </a:r>
          </a:p>
          <a:p>
            <a:r>
              <a:rPr lang="cs-CZ" dirty="0" smtClean="0"/>
              <a:t>Čtenářská  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Pojmy: </a:t>
            </a:r>
            <a:r>
              <a:rPr lang="cs-CZ" dirty="0" smtClean="0"/>
              <a:t>rod, starosti</a:t>
            </a:r>
            <a:endParaRPr lang="cs-CZ" dirty="0"/>
          </a:p>
          <a:p>
            <a:r>
              <a:rPr lang="cs-CZ" dirty="0" smtClean="0"/>
              <a:t>OSV – Jaké mám starosti? </a:t>
            </a:r>
            <a:endParaRPr lang="cs-CZ" dirty="0" smtClean="0"/>
          </a:p>
          <a:p>
            <a:r>
              <a:rPr lang="cs-CZ" dirty="0" smtClean="0"/>
              <a:t>Vytvořeno v listopadu 2011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5932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Jednoho dne jsme šli na procházku kolem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610091" y="1486172"/>
            <a:ext cx="1540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 Y B N Í K 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988840"/>
            <a:ext cx="2483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pozorovali jsme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79277" y="2081173"/>
            <a:ext cx="919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 Á B 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24410" y="2081173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RO91NVQU\MC900332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4319" y="1917849"/>
            <a:ext cx="1831543" cy="13158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3429000"/>
            <a:ext cx="73942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Na cestě se také objevilo něco, čeho se bojím nejvíce: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077072"/>
            <a:ext cx="1181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 E J N 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31935" y="4077072"/>
            <a:ext cx="1477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 A L Ý C H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04391" y="4077072"/>
            <a:ext cx="840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 I D 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02715" y="4077072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ucitel\AppData\Local\Microsoft\Windows\Temporary Internet Files\Content.IE5\V3VOLQVE\MP9004020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655" y="3910734"/>
            <a:ext cx="1944046" cy="12955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043608" y="5206258"/>
            <a:ext cx="3015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Jeden z kluků držel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39114" y="5298591"/>
            <a:ext cx="1639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 O Ť Á T K 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61244" y="5206258"/>
            <a:ext cx="10188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, které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97903" y="5691690"/>
            <a:ext cx="1774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N A Ř Í K A L 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48481" y="5735282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9" name="Picture 5" descr="C:\Users\ucitel\AppData\Local\Microsoft\Windows\Temporary Internet Files\Content.IE5\8Y23D6ES\MM90028363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142" y="4559678"/>
            <a:ext cx="1369027" cy="1847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829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9" grpId="0"/>
      <p:bldP spid="10" grpId="0"/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556792"/>
            <a:ext cx="2263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Koťátko bylo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9832" y="1607949"/>
            <a:ext cx="1140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 É H O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13430" y="1602958"/>
            <a:ext cx="10615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 O D 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39408" y="1602958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83386" y="1556792"/>
            <a:ext cx="2279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Malá modrooká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39" y="2092206"/>
            <a:ext cx="1348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 I A M K 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8289" y="2092206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8Y23D6ES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3369" y="1556792"/>
            <a:ext cx="1173411" cy="14849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15616" y="3356992"/>
            <a:ext cx="44189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 Doma jsem ji odvedl do svého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14993" y="3449325"/>
            <a:ext cx="1479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 E L Í Š K 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63343" y="3356992"/>
            <a:ext cx="263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,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35051" y="3449325"/>
            <a:ext cx="1056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 M Y L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3933056"/>
            <a:ext cx="32497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sem ji a zeptal jsem se: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63652" y="3995999"/>
            <a:ext cx="1243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„</a:t>
            </a:r>
            <a:r>
              <a:rPr lang="cs-CZ" b="1" dirty="0" smtClean="0">
                <a:solidFill>
                  <a:srgbClr val="FF0000"/>
                </a:solidFill>
              </a:rPr>
              <a:t>Č Í P A K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44693" y="3995999"/>
            <a:ext cx="983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 Í Č O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791200" y="3979222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 S I ?</a:t>
            </a:r>
            <a:r>
              <a:rPr lang="cs-CZ" dirty="0" smtClean="0"/>
              <a:t>“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013176"/>
            <a:ext cx="4658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 Dovedla ze sebe vypravit jenom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40080" y="5059342"/>
            <a:ext cx="717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 I 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52408" y="5013176"/>
            <a:ext cx="1690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, tak jsme jí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5474841"/>
            <a:ext cx="1711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začali říkat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00524" y="5567174"/>
            <a:ext cx="859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 I K 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60375" y="5567174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3" name="Picture 2" descr="C:\Users\ucitel\AppData\Local\Microsoft\Windows\Temporary Internet Files\Content.IE5\HDUDHOUC\MC9003871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877" y="5080095"/>
            <a:ext cx="1526795" cy="1552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981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10" grpId="0"/>
      <p:bldP spid="12" grpId="0"/>
      <p:bldP spid="15" grpId="0"/>
      <p:bldP spid="16" grpId="0"/>
      <p:bldP spid="17" grpId="0"/>
      <p:bldP spid="18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84784"/>
            <a:ext cx="4745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 Viděl jsem, že s </a:t>
            </a:r>
            <a:r>
              <a:rPr lang="cs-CZ" sz="2400" dirty="0" err="1" smtClean="0"/>
              <a:t>Kiki</a:t>
            </a:r>
            <a:r>
              <a:rPr lang="cs-CZ" sz="2400" dirty="0" smtClean="0"/>
              <a:t> budou ještě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93913" y="1530950"/>
            <a:ext cx="1667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 T A R O S T 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55933" y="153095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2" name="Picture 4" descr="C:\Users\ucitel\AppData\Local\Microsoft\Windows\Temporary Internet Files\Content.IE5\V3VOLQVE\MP900422200[1].jpg"/>
          <p:cNvPicPr>
            <a:picLocks noChangeAspect="1" noChangeArrowheads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494" y="2780928"/>
            <a:ext cx="4571999" cy="31539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04397" y="2009248"/>
            <a:ext cx="33327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Máš i ty nějaké starosti?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3731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695</TotalTime>
  <Words>278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 </vt:lpstr>
      <vt:lpstr> Anotace: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78</cp:revision>
  <dcterms:created xsi:type="dcterms:W3CDTF">2011-06-29T08:37:16Z</dcterms:created>
  <dcterms:modified xsi:type="dcterms:W3CDTF">2011-11-19T09:04:13Z</dcterms:modified>
</cp:coreProperties>
</file>