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VY_32_INOVACE_15_Kocour Modroočko, Jak se vlastně pasou žížaly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VY_32_INOVACE_15_Kocour Modroočko, Jak se vlastně pasou žížaly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1685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1685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05979628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Jak se vlastně pasou žížaly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Porozumění textu</a:t>
            </a:r>
          </a:p>
          <a:p>
            <a:r>
              <a:rPr lang="cs-CZ" dirty="0" smtClean="0"/>
              <a:t>Čtenářská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4802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Člověk Modroočka zlobil a volal: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1556792"/>
            <a:ext cx="29999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„M O D R O </a:t>
            </a:r>
            <a:r>
              <a:rPr lang="cs-CZ" sz="2400" dirty="0" err="1" smtClean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 Č K 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32856"/>
            <a:ext cx="1278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 O P !“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KRQG906E\MC900434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2855"/>
            <a:ext cx="2160240" cy="139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3789040"/>
            <a:ext cx="3929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„ Výborně Modroočko, jsi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3789040"/>
            <a:ext cx="2015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 H L A P Í K,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59047" y="3789040"/>
            <a:ext cx="1872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K O K A N,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250705"/>
            <a:ext cx="2648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P O R T O V E C,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4250705"/>
            <a:ext cx="2821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 E K O R D M A N.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V3VOLQVE\MC900285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2085" y="2132856"/>
            <a:ext cx="1113276" cy="150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5003100"/>
            <a:ext cx="5450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Modroočko nemohl slézt ze střechy 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5589240"/>
            <a:ext cx="2402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jistil, že když si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5589240"/>
            <a:ext cx="1671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 L Í Z N 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19091" y="5589240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lapky, tak to jde. </a:t>
            </a:r>
            <a:endParaRPr lang="cs-CZ" sz="2400" dirty="0"/>
          </a:p>
        </p:txBody>
      </p:sp>
      <p:pic>
        <p:nvPicPr>
          <p:cNvPr id="1028" name="Picture 4" descr="C:\Users\ucitel\AppData\Local\Microsoft\Windows\Temporary Internet Files\Content.IE5\79DK2HO5\MC9002505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1583" y="4366162"/>
            <a:ext cx="1536456" cy="173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551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68760"/>
            <a:ext cx="4530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Z podzemí se ozval hlas. Byl to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268760"/>
            <a:ext cx="1524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 R T E K.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9ECY0VP4\MP9002623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1872208" cy="15121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924944"/>
            <a:ext cx="6199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Před </a:t>
            </a:r>
            <a:r>
              <a:rPr lang="cs-CZ" sz="2400" dirty="0" err="1" smtClean="0"/>
              <a:t>Modroočkem</a:t>
            </a:r>
            <a:r>
              <a:rPr lang="cs-CZ" sz="2400" dirty="0" smtClean="0"/>
              <a:t> začala ze země  vyrůstat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501008"/>
            <a:ext cx="2596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 R O M Á D K A,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4321" y="3501008"/>
            <a:ext cx="1966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rotože krtek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1078" y="3501008"/>
            <a:ext cx="1950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 K L Í Z E L.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79DK2HO5\MC900357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866" y="3037178"/>
            <a:ext cx="1493583" cy="131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4653136"/>
            <a:ext cx="293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Krtek nepotřebuje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93011" y="4653136"/>
            <a:ext cx="965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 Č I,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58532" y="4653136"/>
            <a:ext cx="2163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tačí mu dobrý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21688" y="4653136"/>
            <a:ext cx="1051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 O S.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8Y23D6ES\MP9004231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2369" y="5223855"/>
            <a:ext cx="1771952" cy="122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7LYZNRG1\MP9004255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4902" y="5223855"/>
            <a:ext cx="1917338" cy="127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6740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84784"/>
            <a:ext cx="5983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Krtek pod zemí loví malinké hady. Jsou to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04864"/>
            <a:ext cx="1618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Ž Í Ž A L Y.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V3VOLQVE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16426"/>
            <a:ext cx="2592288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3933056"/>
            <a:ext cx="5993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8. Žížaly také nemají oči, protože se koukají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92899" y="3933056"/>
            <a:ext cx="1481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 E L Ý 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653136"/>
            <a:ext cx="1555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 Ě L E M.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citel\AppData\Local\Microsoft\Windows\Temporary Internet Files\Content.IE5\V3VOLQVE\MC900024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3735" y="4883968"/>
            <a:ext cx="4519879" cy="1209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359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392</TotalTime>
  <Words>259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 </vt:lpstr>
      <vt:lpstr> Anotace: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48</cp:revision>
  <dcterms:created xsi:type="dcterms:W3CDTF">2011-06-29T08:37:16Z</dcterms:created>
  <dcterms:modified xsi:type="dcterms:W3CDTF">2013-05-23T11:05:33Z</dcterms:modified>
</cp:coreProperties>
</file>