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0" r:id="rId4"/>
    <p:sldId id="261" r:id="rId5"/>
    <p:sldId id="269" r:id="rId6"/>
    <p:sldId id="266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0D0F"/>
    <a:srgbClr val="0000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3.4.2012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476672"/>
            <a:ext cx="8074144" cy="5738410"/>
          </a:xfrm>
        </p:spPr>
        <p:txBody>
          <a:bodyPr>
            <a:normAutofit/>
          </a:bodyPr>
          <a:lstStyle/>
          <a:p>
            <a:pPr lvl="0">
              <a:buNone/>
              <a:defRPr/>
            </a:pPr>
            <a:r>
              <a:rPr lang="cs-CZ" dirty="0" smtClean="0"/>
              <a:t>   Název školy: Speciální základní škola, Louny, </a:t>
            </a:r>
            <a:r>
              <a:rPr lang="cs-CZ" dirty="0" err="1" smtClean="0"/>
              <a:t>Poděbradova</a:t>
            </a:r>
            <a:r>
              <a:rPr lang="cs-CZ" dirty="0" smtClean="0"/>
              <a:t> 640, příspěvková organizace</a:t>
            </a:r>
            <a:br>
              <a:rPr lang="cs-CZ" dirty="0" smtClean="0"/>
            </a:br>
            <a:r>
              <a:rPr lang="cs-CZ" dirty="0" smtClean="0"/>
              <a:t>autor: Mgr. Věra </a:t>
            </a:r>
            <a:r>
              <a:rPr lang="cs-CZ" dirty="0" err="1" smtClean="0"/>
              <a:t>Elbelová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Název materiálu: VY_32_INOVACE_02_Kraje ČR</a:t>
            </a:r>
            <a:br>
              <a:rPr lang="cs-CZ" dirty="0" smtClean="0"/>
            </a:br>
            <a:endParaRPr lang="cs-CZ" dirty="0" smtClean="0"/>
          </a:p>
          <a:p>
            <a:pPr lvl="0">
              <a:buNone/>
              <a:defRPr/>
            </a:pPr>
            <a:r>
              <a:rPr lang="cs-CZ" dirty="0" smtClean="0"/>
              <a:t>výstupy </a:t>
            </a:r>
            <a:r>
              <a:rPr lang="cs-CZ" dirty="0" smtClean="0"/>
              <a:t>ŠVP: - </a:t>
            </a:r>
            <a:r>
              <a:rPr lang="cs-CZ" i="1" dirty="0" smtClean="0"/>
              <a:t>Žák dle svých možností </a:t>
            </a:r>
            <a:r>
              <a:rPr lang="cs-CZ" i="1" dirty="0" smtClean="0"/>
              <a:t>lokalizuje na mapě jednotlivé kraje </a:t>
            </a:r>
            <a:r>
              <a:rPr lang="cs-CZ" i="1" dirty="0" smtClean="0"/>
              <a:t>ČR </a:t>
            </a:r>
          </a:p>
          <a:p>
            <a:pPr lvl="0">
              <a:buNone/>
              <a:defRPr/>
            </a:pPr>
            <a:r>
              <a:rPr lang="cs-CZ" i="1" dirty="0" smtClean="0"/>
              <a:t>                        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Podnadpis 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prezentace je určena pro 7. ročník speciální školy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slouží k výuce zeměpisu</a:t>
            </a:r>
            <a:r>
              <a:rPr kumimoji="0" lang="cs-CZ" sz="24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Česká republika</a:t>
            </a:r>
          </a:p>
          <a:p>
            <a:pPr>
              <a:defRPr/>
            </a:pPr>
            <a:endParaRPr lang="cs-CZ" sz="2400" i="1" dirty="0" smtClean="0"/>
          </a:p>
          <a:p>
            <a:pPr lvl="0">
              <a:defRPr/>
            </a:pPr>
            <a:r>
              <a:rPr lang="cs-CZ" sz="1800" dirty="0" smtClean="0"/>
              <a:t>strana </a:t>
            </a:r>
            <a:r>
              <a:rPr lang="cs-CZ" sz="1800" dirty="0" smtClean="0"/>
              <a:t>3. – obrazový doprovod výkladu</a:t>
            </a:r>
            <a:r>
              <a:rPr lang="cs-CZ" sz="1800" dirty="0" smtClean="0"/>
              <a:t>– rozdělení ČR</a:t>
            </a:r>
            <a:endParaRPr lang="cs-CZ" sz="1800" dirty="0" smtClean="0"/>
          </a:p>
          <a:p>
            <a:pPr lvl="0">
              <a:defRPr/>
            </a:pPr>
            <a:r>
              <a:rPr lang="cs-CZ" sz="1800" dirty="0" smtClean="0"/>
              <a:t>strana 4. – </a:t>
            </a:r>
            <a:r>
              <a:rPr lang="cs-CZ" sz="1800" dirty="0" smtClean="0"/>
              <a:t>cvičení pro žáky – podle mapy určit směr cest dle zadání</a:t>
            </a:r>
            <a:endParaRPr lang="cs-CZ" sz="1800" dirty="0" smtClean="0"/>
          </a:p>
          <a:p>
            <a:pPr lvl="0">
              <a:defRPr/>
            </a:pPr>
            <a:r>
              <a:rPr lang="cs-CZ" sz="1800" dirty="0" smtClean="0"/>
              <a:t>strana 5. – cvičení pro žáky – práce s mapou krajů dle zadání učitele (vyhledávání sousedících krajů, porovnávání rozlohy …)</a:t>
            </a:r>
          </a:p>
          <a:p>
            <a:pPr lvl="0">
              <a:defRPr/>
            </a:pPr>
            <a:r>
              <a:rPr lang="cs-CZ" sz="1800" i="1" dirty="0" smtClean="0"/>
              <a:t>strana 6. – test pro žáky – pro zkoušení u tabule</a:t>
            </a:r>
            <a:endParaRPr lang="cs-CZ" sz="18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ázek 14" descr="CZ_Cechy_Morava_kraj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1357298"/>
            <a:ext cx="7431595" cy="432048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728" y="142852"/>
            <a:ext cx="7498080" cy="1143000"/>
          </a:xfrm>
        </p:spPr>
        <p:txBody>
          <a:bodyPr/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54879" y="4494870"/>
            <a:ext cx="17281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Čechy</a:t>
            </a:r>
            <a:endParaRPr lang="cs-CZ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" name="Obrázek 9" descr="maly-bi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5214950"/>
            <a:ext cx="1175171" cy="1368152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7247327" y="4209118"/>
            <a:ext cx="18966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Morava</a:t>
            </a:r>
            <a:endParaRPr lang="cs-CZ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354530" y="637218"/>
            <a:ext cx="198002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Slezsko</a:t>
            </a:r>
            <a:endParaRPr lang="cs-CZ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3" name="Obrázek 12" descr="moravi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79375" y="4929198"/>
            <a:ext cx="1152128" cy="1402591"/>
          </a:xfrm>
          <a:prstGeom prst="rect">
            <a:avLst/>
          </a:prstGeom>
        </p:spPr>
      </p:pic>
      <p:pic>
        <p:nvPicPr>
          <p:cNvPr id="14" name="Obrázek 13" descr="silesi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86578" y="1357298"/>
            <a:ext cx="1182989" cy="1440160"/>
          </a:xfrm>
          <a:prstGeom prst="rect">
            <a:avLst/>
          </a:prstGeom>
        </p:spPr>
      </p:pic>
      <p:cxnSp>
        <p:nvCxnSpPr>
          <p:cNvPr id="17" name="Přímá spojovací šipka 16"/>
          <p:cNvCxnSpPr/>
          <p:nvPr/>
        </p:nvCxnSpPr>
        <p:spPr>
          <a:xfrm rot="5400000" flipH="1" flipV="1">
            <a:off x="1571604" y="4143380"/>
            <a:ext cx="1714512" cy="1000132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rot="10800000">
            <a:off x="6072198" y="4429132"/>
            <a:ext cx="1428760" cy="1071570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rot="5400000">
            <a:off x="7072330" y="2786058"/>
            <a:ext cx="428628" cy="42862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142852"/>
            <a:ext cx="400052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Světové strany</a:t>
            </a:r>
            <a:endParaRPr lang="cs-CZ" dirty="0"/>
          </a:p>
        </p:txBody>
      </p:sp>
      <p:pic>
        <p:nvPicPr>
          <p:cNvPr id="8" name="Obrázek 7" descr="ESK-RE~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422" y="1500174"/>
            <a:ext cx="5164056" cy="3125613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4071934" y="1142984"/>
            <a:ext cx="15776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SEVER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29124" y="4357694"/>
            <a:ext cx="822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JIH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202443" y="2571744"/>
            <a:ext cx="19415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VÝCHOD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00100" y="2857496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ZÁPAD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71538" y="5286388"/>
            <a:ext cx="75841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 jakou světovou stranu pojedete:  1. z Brna do Písku</a:t>
            </a:r>
          </a:p>
          <a:p>
            <a:r>
              <a:rPr lang="cs-CZ" dirty="0" smtClean="0"/>
              <a:t> </a:t>
            </a:r>
            <a:r>
              <a:rPr lang="cs-CZ" dirty="0" smtClean="0"/>
              <a:t>                                                          2. z Hradce Králové do Pardubic</a:t>
            </a:r>
          </a:p>
          <a:p>
            <a:r>
              <a:rPr lang="cs-CZ" dirty="0" smtClean="0"/>
              <a:t> </a:t>
            </a:r>
            <a:r>
              <a:rPr lang="cs-CZ" dirty="0" smtClean="0"/>
              <a:t>                                                          3. z Chomutova do Mladé Boleslavi</a:t>
            </a:r>
          </a:p>
          <a:p>
            <a:r>
              <a:rPr lang="cs-CZ" dirty="0" smtClean="0"/>
              <a:t> </a:t>
            </a:r>
            <a:r>
              <a:rPr lang="cs-CZ" dirty="0" smtClean="0"/>
              <a:t>                                                          4. z  Prostějova do Šumperku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Rozloha krajů</a:t>
            </a:r>
            <a:endParaRPr lang="cs-CZ" dirty="0"/>
          </a:p>
        </p:txBody>
      </p:sp>
      <p:pic>
        <p:nvPicPr>
          <p:cNvPr id="4" name="Obrázek 3" descr="krajec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852" y="1928802"/>
            <a:ext cx="7056276" cy="470418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4860032" y="2060848"/>
            <a:ext cx="3384376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1340768"/>
            <a:ext cx="460851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Největší  Středočeský kraj  </a:t>
            </a:r>
            <a:r>
              <a:rPr lang="cs-CZ" b="1" dirty="0" smtClean="0"/>
              <a:t>11 014 km</a:t>
            </a:r>
            <a:r>
              <a:rPr lang="cs-CZ" b="1" baseline="30000" dirty="0" smtClean="0"/>
              <a:t>2</a:t>
            </a:r>
            <a:endParaRPr lang="cs-CZ" b="1" dirty="0" smtClean="0"/>
          </a:p>
          <a:p>
            <a:endParaRPr lang="cs-CZ" sz="1100" dirty="0" smtClean="0"/>
          </a:p>
          <a:p>
            <a:r>
              <a:rPr lang="cs-CZ" dirty="0" smtClean="0"/>
              <a:t>Nejmenší Hlavní město Praha </a:t>
            </a:r>
            <a:r>
              <a:rPr lang="cs-CZ" b="1" dirty="0" smtClean="0"/>
              <a:t>496 km</a:t>
            </a:r>
            <a:r>
              <a:rPr lang="cs-CZ" b="1" baseline="30000" dirty="0" smtClean="0"/>
              <a:t>2</a:t>
            </a:r>
            <a:endParaRPr lang="cs-CZ" b="1" dirty="0" smtClean="0"/>
          </a:p>
          <a:p>
            <a:endParaRPr lang="cs-CZ" sz="1200" dirty="0" smtClean="0"/>
          </a:p>
          <a:p>
            <a:r>
              <a:rPr lang="cs-CZ" dirty="0" smtClean="0"/>
              <a:t>Ústecký kraj </a:t>
            </a:r>
            <a:r>
              <a:rPr lang="cs-CZ" b="1" dirty="0" smtClean="0"/>
              <a:t>5 335 km</a:t>
            </a:r>
            <a:r>
              <a:rPr lang="cs-CZ" b="1" baseline="30000" dirty="0" smtClean="0"/>
              <a:t>2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0"/>
            <a:ext cx="7960928" cy="129614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Najdi: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75856" y="476672"/>
            <a:ext cx="3960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 Kraj ve kterém bydlíš</a:t>
            </a:r>
          </a:p>
          <a:p>
            <a:pPr>
              <a:buFontTx/>
              <a:buChar char="-"/>
            </a:pP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 Krajské město našeho kraje</a:t>
            </a:r>
          </a:p>
          <a:p>
            <a:pPr>
              <a:buFontTx/>
              <a:buChar char="-"/>
            </a:pP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 Polohu svého města</a:t>
            </a:r>
          </a:p>
          <a:p>
            <a:pPr>
              <a:buFontTx/>
              <a:buChar char="-"/>
            </a:pP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 Pojmenuj sousední kraje</a:t>
            </a:r>
            <a:endParaRPr lang="cs-CZ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1" name="Obrázek 10" descr="kraje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204864"/>
            <a:ext cx="6660232" cy="42040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331640" y="1412776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nasepenize.cz</a:t>
            </a:r>
            <a:r>
              <a:rPr lang="cs-CZ" dirty="0" smtClean="0"/>
              <a:t>/statni-dluh-</a:t>
            </a:r>
            <a:r>
              <a:rPr lang="cs-CZ" dirty="0" err="1" smtClean="0"/>
              <a:t>kazdy</a:t>
            </a:r>
            <a:r>
              <a:rPr lang="cs-CZ" dirty="0" smtClean="0"/>
              <a:t>-cech-</a:t>
            </a:r>
            <a:r>
              <a:rPr lang="cs-CZ" dirty="0" err="1" smtClean="0"/>
              <a:t>vcetne</a:t>
            </a:r>
            <a:r>
              <a:rPr lang="cs-CZ" dirty="0" smtClean="0"/>
              <a:t>-</a:t>
            </a:r>
            <a:r>
              <a:rPr lang="cs-CZ" dirty="0" err="1" smtClean="0"/>
              <a:t>nemluvnat</a:t>
            </a:r>
            <a:r>
              <a:rPr lang="cs-CZ" dirty="0" smtClean="0"/>
              <a:t>-a-</a:t>
            </a:r>
            <a:r>
              <a:rPr lang="cs-CZ" dirty="0" err="1" smtClean="0"/>
              <a:t>duchodcu</a:t>
            </a:r>
            <a:r>
              <a:rPr lang="cs-CZ" dirty="0" smtClean="0"/>
              <a:t>-</a:t>
            </a:r>
            <a:r>
              <a:rPr lang="cs-CZ" dirty="0" err="1" smtClean="0"/>
              <a:t>nyni</a:t>
            </a:r>
            <a:r>
              <a:rPr lang="cs-CZ" dirty="0" smtClean="0"/>
              <a:t>-</a:t>
            </a:r>
            <a:r>
              <a:rPr lang="cs-CZ" dirty="0" err="1" smtClean="0"/>
              <a:t>dluzi</a:t>
            </a:r>
            <a:r>
              <a:rPr lang="cs-CZ" dirty="0" smtClean="0"/>
              <a:t>-127-641-korun-8657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331640" y="2204864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http://horicisrdce.wz.cz/praxe-stsymboly.htm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331640" y="2708920"/>
            <a:ext cx="5112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http://vlast.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vlastenecke</a:t>
            </a:r>
            <a:r>
              <a:rPr lang="cs-CZ" dirty="0" smtClean="0"/>
              <a:t>-</a:t>
            </a:r>
            <a:r>
              <a:rPr lang="cs-CZ" dirty="0" err="1" smtClean="0"/>
              <a:t>obrazky</a:t>
            </a:r>
            <a:r>
              <a:rPr lang="cs-CZ" dirty="0" smtClean="0"/>
              <a:t>/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331640" y="3212976"/>
            <a:ext cx="31277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http://wufc2012.com/</a:t>
            </a:r>
            <a:r>
              <a:rPr lang="cs-CZ" dirty="0" err="1" smtClean="0"/>
              <a:t>cs</a:t>
            </a:r>
            <a:r>
              <a:rPr lang="cs-CZ" dirty="0" smtClean="0"/>
              <a:t>/?p=4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331640" y="3573016"/>
            <a:ext cx="7128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http://upload.wikimedia.org/wikipedia/commons/6/6d/CZ_Cechy_Morava_kraje.gif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1331640" y="4653136"/>
            <a:ext cx="41858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zemepis.com</a:t>
            </a:r>
            <a:r>
              <a:rPr lang="cs-CZ" dirty="0" smtClean="0"/>
              <a:t>/</a:t>
            </a:r>
            <a:r>
              <a:rPr lang="cs-CZ" dirty="0" err="1" smtClean="0"/>
              <a:t>smkrajem.php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1331640" y="5229200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zemepis.com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mapycr</a:t>
            </a:r>
            <a:r>
              <a:rPr lang="cs-CZ" dirty="0" smtClean="0"/>
              <a:t>/</a:t>
            </a:r>
            <a:r>
              <a:rPr lang="cs-CZ" dirty="0" err="1" smtClean="0"/>
              <a:t>krajecr.jpg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247</TotalTime>
  <Words>203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Snímek 1</vt:lpstr>
      <vt:lpstr>Anotace</vt:lpstr>
      <vt:lpstr>Česká Republika</vt:lpstr>
      <vt:lpstr>Světové strany</vt:lpstr>
      <vt:lpstr>Rozloha krajů</vt:lpstr>
      <vt:lpstr>Najdi: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Věra</dc:creator>
  <cp:lastModifiedBy>Janička</cp:lastModifiedBy>
  <cp:revision>40</cp:revision>
  <dcterms:created xsi:type="dcterms:W3CDTF">2012-03-20T19:17:45Z</dcterms:created>
  <dcterms:modified xsi:type="dcterms:W3CDTF">2012-04-03T16:30:19Z</dcterms:modified>
</cp:coreProperties>
</file>