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5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28" autoAdjust="0"/>
  </p:normalViewPr>
  <p:slideViewPr>
    <p:cSldViewPr>
      <p:cViewPr varScale="1">
        <p:scale>
          <a:sx n="74" d="100"/>
          <a:sy n="74" d="100"/>
        </p:scale>
        <p:origin x="-10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714356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VY_32_INOVACE_07_JIHOCESKY</a:t>
            </a:r>
            <a:r>
              <a:rPr lang="cs-CZ" sz="26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hospodářství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8.-9.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82512" y="1916832"/>
            <a:ext cx="6238816" cy="478659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Jihočeský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</a:t>
            </a:r>
            <a:r>
              <a:rPr lang="cs-CZ" b="1" dirty="0" smtClean="0"/>
              <a:t>Českých Budějovicích</a:t>
            </a:r>
            <a:endParaRPr lang="cs-CZ" b="1" dirty="0"/>
          </a:p>
        </p:txBody>
      </p:sp>
      <p:sp>
        <p:nvSpPr>
          <p:cNvPr id="19" name="Elipsa 18"/>
          <p:cNvSpPr/>
          <p:nvPr/>
        </p:nvSpPr>
        <p:spPr>
          <a:xfrm>
            <a:off x="5796137" y="4869160"/>
            <a:ext cx="288032" cy="229642"/>
          </a:xfrm>
          <a:prstGeom prst="ellipse">
            <a:avLst/>
          </a:prstGeom>
          <a:solidFill>
            <a:srgbClr val="FF0000">
              <a:alpha val="7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353885"/>
            <a:ext cx="1944216" cy="111336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0786" y="1570939"/>
            <a:ext cx="2138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Druhý největší v ČR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94700" y="1844824"/>
            <a:ext cx="6238816" cy="4786595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089934" y="3133854"/>
            <a:ext cx="17281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Automobilový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210498" y="4162186"/>
            <a:ext cx="14401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Elektrárna</a:t>
            </a:r>
          </a:p>
          <a:p>
            <a:pPr algn="ctr"/>
            <a:r>
              <a:rPr lang="cs-CZ" sz="1400" b="1" dirty="0" smtClean="0">
                <a:solidFill>
                  <a:schemeClr val="accent4">
                    <a:lumMod val="50000"/>
                  </a:schemeClr>
                </a:solidFill>
              </a:rPr>
              <a:t>(jaderná)</a:t>
            </a:r>
          </a:p>
        </p:txBody>
      </p:sp>
      <p:sp>
        <p:nvSpPr>
          <p:cNvPr id="31" name="Elipsa 30"/>
          <p:cNvSpPr/>
          <p:nvPr/>
        </p:nvSpPr>
        <p:spPr>
          <a:xfrm>
            <a:off x="4932040" y="339764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6516216" y="289358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5572224" y="4307873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66482" y="2060848"/>
            <a:ext cx="17281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66FF"/>
                </a:solidFill>
              </a:rPr>
              <a:t>Textilní</a:t>
            </a:r>
          </a:p>
        </p:txBody>
      </p:sp>
      <p:sp>
        <p:nvSpPr>
          <p:cNvPr id="17" name="Elipsa 30"/>
          <p:cNvSpPr/>
          <p:nvPr/>
        </p:nvSpPr>
        <p:spPr>
          <a:xfrm>
            <a:off x="4283968" y="3568921"/>
            <a:ext cx="144016" cy="144016"/>
          </a:xfrm>
          <a:prstGeom prst="ellipse">
            <a:avLst/>
          </a:prstGeom>
          <a:solidFill>
            <a:srgbClr val="0066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31" grpId="1" animBg="1"/>
      <p:bldP spid="32" grpId="1" animBg="1"/>
      <p:bldP spid="33" grpId="0" animBg="1"/>
      <p:bldP spid="16" grpId="0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94700" y="1926124"/>
            <a:ext cx="6238816" cy="478659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 rot="1691135">
            <a:off x="6378473" y="4399401"/>
            <a:ext cx="869395" cy="85463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71600" y="1516142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Rybníkářství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71600" y="3176518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Mlékárenství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013654" y="4936080"/>
            <a:ext cx="2160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Výroba piva (Budvar)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7" y="1885474"/>
            <a:ext cx="1883241" cy="125549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7" y="3545850"/>
            <a:ext cx="1883241" cy="139780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7014" y="5553676"/>
            <a:ext cx="1939834" cy="130432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Elipsa 10"/>
          <p:cNvSpPr/>
          <p:nvPr/>
        </p:nvSpPr>
        <p:spPr>
          <a:xfrm rot="1691135">
            <a:off x="6090442" y="2667872"/>
            <a:ext cx="869395" cy="85463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0"/>
          <p:cNvSpPr/>
          <p:nvPr/>
        </p:nvSpPr>
        <p:spPr>
          <a:xfrm rot="1691135">
            <a:off x="5824926" y="4829368"/>
            <a:ext cx="325631" cy="3444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3" grpId="0"/>
      <p:bldP spid="14" grpId="0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4672" y="1938764"/>
            <a:ext cx="6238816" cy="478659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24744"/>
            <a:ext cx="24513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Chladnější podnebí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48826" y="2104992"/>
            <a:ext cx="19442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Pohoří Šumava (Boubínský prales) a Novohradské hory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38582" y="433206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1" name="Elipsa 10"/>
          <p:cNvSpPr/>
          <p:nvPr/>
        </p:nvSpPr>
        <p:spPr>
          <a:xfrm rot="19246572">
            <a:off x="3732911" y="3829701"/>
            <a:ext cx="828092" cy="324144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5400000">
            <a:off x="5512638" y="3973700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800000">
            <a:off x="4067373" y="3613087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2800426">
            <a:off x="6521521" y="3348357"/>
            <a:ext cx="278563" cy="16014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56838" y="5013176"/>
            <a:ext cx="17281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Na Vltavě  vodní nádrže Lipno a Orlík</a:t>
            </a:r>
            <a:endParaRPr lang="cs-CZ" sz="2000" b="1" dirty="0"/>
          </a:p>
        </p:txBody>
      </p:sp>
      <p:sp>
        <p:nvSpPr>
          <p:cNvPr id="19" name="Elipsa 10"/>
          <p:cNvSpPr/>
          <p:nvPr/>
        </p:nvSpPr>
        <p:spPr>
          <a:xfrm rot="19246572">
            <a:off x="5814393" y="5545208"/>
            <a:ext cx="1023771" cy="96519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0"/>
          <p:cNvSpPr/>
          <p:nvPr/>
        </p:nvSpPr>
        <p:spPr>
          <a:xfrm rot="19246572">
            <a:off x="4578847" y="5959984"/>
            <a:ext cx="401432" cy="392439"/>
          </a:xfrm>
          <a:prstGeom prst="ellipse">
            <a:avLst/>
          </a:prstGeom>
          <a:solidFill>
            <a:srgbClr val="0066FF"/>
          </a:solidFill>
          <a:ln>
            <a:solidFill>
              <a:srgbClr val="00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10"/>
          <p:cNvSpPr/>
          <p:nvPr/>
        </p:nvSpPr>
        <p:spPr>
          <a:xfrm rot="19246572">
            <a:off x="4858418" y="2570491"/>
            <a:ext cx="401432" cy="392439"/>
          </a:xfrm>
          <a:prstGeom prst="ellipse">
            <a:avLst/>
          </a:prstGeom>
          <a:solidFill>
            <a:srgbClr val="0066FF"/>
          </a:solidFill>
          <a:ln>
            <a:solidFill>
              <a:srgbClr val="00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1" grpId="0" animBg="1"/>
      <p:bldP spid="12" grpId="0" animBg="1"/>
      <p:bldP spid="13" grpId="0" animBg="1"/>
      <p:bldP spid="15" grpId="0" animBg="1"/>
      <p:bldP spid="17" grpId="0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4672" y="1938764"/>
            <a:ext cx="6238816" cy="4786595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Český Krumlov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852936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Hluboká nad Vltavou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08518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Rožmberk</a:t>
            </a:r>
            <a:endParaRPr lang="cs-CZ" sz="2000" b="1" dirty="0"/>
          </a:p>
        </p:txBody>
      </p:sp>
      <p:sp>
        <p:nvSpPr>
          <p:cNvPr id="2" name="Ovál 1"/>
          <p:cNvSpPr/>
          <p:nvPr/>
        </p:nvSpPr>
        <p:spPr>
          <a:xfrm>
            <a:off x="5300397" y="5633097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444413" y="6237312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810064" y="4653136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0274" y="1596862"/>
            <a:ext cx="1905542" cy="131426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4460" y="3500241"/>
            <a:ext cx="1919530" cy="144092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7940" y="5485294"/>
            <a:ext cx="1907876" cy="137270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Znáš jméno jaderné elektrárny v Jihočeském kraji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83555377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/>
                        <a:t>Počerady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Temelín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/>
                        <a:t>Prunéřov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Nechranice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4077072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8570" y="4941168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8832" y="328498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Která řeka neprotéká Jihočeským krajem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22167164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Labe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Lužnice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Vltava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Otava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3212976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4077072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4952" y="4941168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3552" y="235733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Pamatuješ si 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památky leží v Jihočeském kraji ?</a:t>
            </a:r>
            <a:endParaRPr lang="cs-CZ" sz="20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39193998"/>
              </p:ext>
            </p:extLst>
          </p:nvPr>
        </p:nvGraphicFramePr>
        <p:xfrm>
          <a:off x="1331640" y="2060848"/>
          <a:ext cx="7488832" cy="389779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Český Krumlov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Rožmberk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Křivoklát</a:t>
                      </a:r>
                    </a:p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Hluboká nad Vltavou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4077072"/>
            <a:ext cx="762000" cy="304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3212976"/>
            <a:ext cx="304800" cy="3048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2348880"/>
            <a:ext cx="304800" cy="3048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530120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369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36624" y="1627059"/>
            <a:ext cx="2774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http://www.jdemenaryby.cz/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36624" y="980728"/>
            <a:ext cx="7827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</a:t>
            </a:r>
            <a:r>
              <a:rPr lang="cs-CZ" dirty="0"/>
              <a:t>://upload.wikimedia.org/wikipedia/commons/thumb/1/1e/Jihocesky_kraj.svg/1280px-Jihocesky_kraj.svg.png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36624" y="1996391"/>
            <a:ext cx="7539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http://www.svet-piva.cz/fotogalerie/pivovary.php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36624" y="2365723"/>
            <a:ext cx="41369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http://www.salix-syry.cz/2839/vyroba-syru/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71850" y="2782669"/>
            <a:ext cx="76486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http://czech-golf.net/golfove-zajezdy/pamatky-unesco.html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50755" y="3105835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http://www.ckrumlov.info/img.php?img=atr381i9&amp;LANG=en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71850" y="3573016"/>
            <a:ext cx="70005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http://www.zamky-hrady.eu/hrady-rozmberk-nad-vltavou-detaily,13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161032" y="4077072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F. KORTUS A F. TEPLÝ. </a:t>
            </a:r>
            <a:r>
              <a:rPr lang="cs-CZ" i="1" dirty="0"/>
              <a:t>Zeměpis Česká republika</a:t>
            </a:r>
            <a:r>
              <a:rPr lang="cs-CZ" dirty="0"/>
              <a:t>: </a:t>
            </a:r>
            <a:r>
              <a:rPr lang="cs-CZ" i="1" dirty="0"/>
              <a:t>Učebnice pro základní školu a základní školu praktickou</a:t>
            </a:r>
            <a:r>
              <a:rPr lang="cs-CZ" dirty="0"/>
              <a:t>. 1. vyd. Praha: Parta, s.r.o., 2006. ISBN 80-7320-088-0. 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751</TotalTime>
  <Words>227</Words>
  <Application>Microsoft Office PowerPoint</Application>
  <PresentationFormat>Předvádění na obrazovce (4:3)</PresentationFormat>
  <Paragraphs>60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Jihočeský kraj</vt:lpstr>
      <vt:lpstr>Města a průmysl</vt:lpstr>
      <vt:lpstr>Zemědělství</vt:lpstr>
      <vt:lpstr>Krajina</vt:lpstr>
      <vt:lpstr>Památky</vt:lpstr>
      <vt:lpstr>Testíky</vt:lpstr>
      <vt:lpstr>Odpověz</vt:lpstr>
      <vt:lpstr>Pamatuješ si ?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Janička</cp:lastModifiedBy>
  <cp:revision>138</cp:revision>
  <dcterms:created xsi:type="dcterms:W3CDTF">2012-03-28T05:44:11Z</dcterms:created>
  <dcterms:modified xsi:type="dcterms:W3CDTF">2012-04-10T16:39:12Z</dcterms:modified>
</cp:coreProperties>
</file>