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9" autoAdjust="0"/>
    <p:restoredTop sz="94660"/>
  </p:normalViewPr>
  <p:slideViewPr>
    <p:cSldViewPr>
      <p:cViewPr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microsoft.com/office/2007/relationships/hdphoto" Target="../media/hdphoto1.wdp"/><Relationship Id="rId7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VY_32_INOVACE_17_VYSOCINA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8.-10.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1118" y="1772816"/>
            <a:ext cx="5782882" cy="50851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10707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 Vysočina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Jihlavě.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698493" y="4437112"/>
            <a:ext cx="288032" cy="291515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95254" y="1340768"/>
            <a:ext cx="40808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Leží v samém středu České Republiky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169230"/>
            <a:ext cx="2286001" cy="130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1118" y="1772816"/>
            <a:ext cx="5782882" cy="5085184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331236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33974" y="2132856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Strojírenství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081946" y="2686700"/>
            <a:ext cx="2160240" cy="36933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Textilní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973934" y="3392078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Energetika – jaderná elektrárna Dukovany</a:t>
            </a:r>
          </a:p>
        </p:txBody>
      </p:sp>
      <p:sp>
        <p:nvSpPr>
          <p:cNvPr id="33" name="Elipsa 32"/>
          <p:cNvSpPr/>
          <p:nvPr/>
        </p:nvSpPr>
        <p:spPr>
          <a:xfrm>
            <a:off x="6531735" y="5607709"/>
            <a:ext cx="144016" cy="14401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29"/>
          <p:cNvSpPr/>
          <p:nvPr/>
        </p:nvSpPr>
        <p:spPr>
          <a:xfrm>
            <a:off x="5764109" y="4509120"/>
            <a:ext cx="216024" cy="194124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37188" y="4552245"/>
            <a:ext cx="2736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Automobily,  dopravní prostředky, stroje</a:t>
            </a:r>
          </a:p>
        </p:txBody>
      </p:sp>
      <p:sp>
        <p:nvSpPr>
          <p:cNvPr id="28" name="Elipsa 29"/>
          <p:cNvSpPr/>
          <p:nvPr/>
        </p:nvSpPr>
        <p:spPr>
          <a:xfrm>
            <a:off x="4860032" y="4365104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9" name="Elipsa 32"/>
          <p:cNvSpPr/>
          <p:nvPr/>
        </p:nvSpPr>
        <p:spPr>
          <a:xfrm>
            <a:off x="6219303" y="3558458"/>
            <a:ext cx="144016" cy="14401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32"/>
          <p:cNvSpPr/>
          <p:nvPr/>
        </p:nvSpPr>
        <p:spPr>
          <a:xfrm>
            <a:off x="7380312" y="5751725"/>
            <a:ext cx="144016" cy="14401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29"/>
          <p:cNvSpPr/>
          <p:nvPr/>
        </p:nvSpPr>
        <p:spPr>
          <a:xfrm>
            <a:off x="5692101" y="3461067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56452" y="3829707"/>
            <a:ext cx="925703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Přibyslav</a:t>
            </a:r>
            <a:endParaRPr lang="cs-CZ" sz="1400" b="1" dirty="0"/>
          </a:p>
        </p:txBody>
      </p:sp>
      <p:sp>
        <p:nvSpPr>
          <p:cNvPr id="19" name="Obdélník 18"/>
          <p:cNvSpPr/>
          <p:nvPr/>
        </p:nvSpPr>
        <p:spPr>
          <a:xfrm>
            <a:off x="929676" y="5445224"/>
            <a:ext cx="24205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Potravinářský (zpracování mléka a masa)</a:t>
            </a:r>
          </a:p>
        </p:txBody>
      </p:sp>
      <p:sp>
        <p:nvSpPr>
          <p:cNvPr id="35" name="Elipsa 29"/>
          <p:cNvSpPr/>
          <p:nvPr/>
        </p:nvSpPr>
        <p:spPr>
          <a:xfrm>
            <a:off x="6929134" y="3630466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29"/>
          <p:cNvSpPr/>
          <p:nvPr/>
        </p:nvSpPr>
        <p:spPr>
          <a:xfrm>
            <a:off x="5872121" y="4559228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9" name="Elipsa 29"/>
          <p:cNvSpPr/>
          <p:nvPr/>
        </p:nvSpPr>
        <p:spPr>
          <a:xfrm>
            <a:off x="6832618" y="5445224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740642" y="5841496"/>
            <a:ext cx="902939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Želetava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3" grpId="0" animBg="1"/>
      <p:bldP spid="16" grpId="0" animBg="1"/>
      <p:bldP spid="22" grpId="0"/>
      <p:bldP spid="28" grpId="0" animBg="1"/>
      <p:bldP spid="29" grpId="0" animBg="1"/>
      <p:bldP spid="30" grpId="0" animBg="1"/>
      <p:bldP spid="36" grpId="0" animBg="1"/>
      <p:bldP spid="37" grpId="0" animBg="1"/>
      <p:bldP spid="19" grpId="0"/>
      <p:bldP spid="35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66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2864" y="1112233"/>
            <a:ext cx="7776864" cy="574576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81610" y="1142749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492539" y="1112235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678610" y="3240671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80162" y="3538386"/>
            <a:ext cx="2005710" cy="133871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2450896" y="1438656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Brambory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372576" y="4949299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Řepka olejka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35363" y="5282260"/>
            <a:ext cx="2095309" cy="13888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4" name="Obdélník 33"/>
          <p:cNvSpPr/>
          <p:nvPr/>
        </p:nvSpPr>
        <p:spPr>
          <a:xfrm>
            <a:off x="5855834" y="2237866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855834" y="3956394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Skot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4" y="2508105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7020" y="4230316"/>
            <a:ext cx="1917747" cy="1438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72650" y="1746433"/>
            <a:ext cx="1434143" cy="154393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0" grpId="0"/>
      <p:bldP spid="32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1118" y="1772816"/>
            <a:ext cx="5782882" cy="50851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Drsnější podnebí, podobné jako na horách.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8026" y="1932801"/>
            <a:ext cx="2410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Českomoravská vrchovina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5152" y="2896117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3" name="Rovnoramenný trojúhelník 12"/>
          <p:cNvSpPr/>
          <p:nvPr/>
        </p:nvSpPr>
        <p:spPr>
          <a:xfrm rot="3146101">
            <a:off x="6107971" y="4855734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2243539">
            <a:off x="6211268" y="3456597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 rot="1032659">
            <a:off x="7611169" y="3333153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14270843">
            <a:off x="5160034" y="3764152"/>
            <a:ext cx="289176" cy="1504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10"/>
          <p:cNvSpPr/>
          <p:nvPr/>
        </p:nvSpPr>
        <p:spPr>
          <a:xfrm rot="20409079">
            <a:off x="3609690" y="1921358"/>
            <a:ext cx="5058765" cy="4866406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70680" y="3584414"/>
            <a:ext cx="2545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Významné přehrady:</a:t>
            </a:r>
            <a:endParaRPr lang="cs-CZ" b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0680" y="3953746"/>
            <a:ext cx="25451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Dalešice – vodní elektrárna,  nejhlubší v ČR (85,5m)</a:t>
            </a:r>
            <a:endParaRPr lang="cs-CZ" b="1" dirty="0"/>
          </a:p>
        </p:txBody>
      </p:sp>
      <p:sp>
        <p:nvSpPr>
          <p:cNvPr id="27" name="Ovál 26"/>
          <p:cNvSpPr/>
          <p:nvPr/>
        </p:nvSpPr>
        <p:spPr>
          <a:xfrm>
            <a:off x="7611741" y="5805264"/>
            <a:ext cx="144016" cy="144016"/>
          </a:xfrm>
          <a:prstGeom prst="ellipse">
            <a:avLst/>
          </a:prstGeom>
          <a:solidFill>
            <a:srgbClr val="0070C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860032" y="3180385"/>
            <a:ext cx="144016" cy="144016"/>
          </a:xfrm>
          <a:prstGeom prst="ellipse">
            <a:avLst/>
          </a:prstGeom>
          <a:solidFill>
            <a:srgbClr val="0070C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971600" y="4953942"/>
            <a:ext cx="2545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Želivka – pitná voda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938026" y="5489623"/>
            <a:ext cx="2545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Trnávka - elektrárna</a:t>
            </a:r>
            <a:endParaRPr lang="cs-CZ" b="1" dirty="0"/>
          </a:p>
        </p:txBody>
      </p:sp>
      <p:sp>
        <p:nvSpPr>
          <p:cNvPr id="39" name="Ovál 38"/>
          <p:cNvSpPr/>
          <p:nvPr/>
        </p:nvSpPr>
        <p:spPr>
          <a:xfrm>
            <a:off x="4704402" y="3881738"/>
            <a:ext cx="144016" cy="144016"/>
          </a:xfrm>
          <a:prstGeom prst="ellipse">
            <a:avLst/>
          </a:prstGeom>
          <a:solidFill>
            <a:srgbClr val="0070C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943190" y="5975041"/>
            <a:ext cx="2545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Vír – pitná voda, elektrárna</a:t>
            </a:r>
            <a:endParaRPr lang="cs-CZ" b="1" dirty="0"/>
          </a:p>
        </p:txBody>
      </p:sp>
      <p:sp>
        <p:nvSpPr>
          <p:cNvPr id="41" name="Ovál 40"/>
          <p:cNvSpPr/>
          <p:nvPr/>
        </p:nvSpPr>
        <p:spPr>
          <a:xfrm>
            <a:off x="8100392" y="3769080"/>
            <a:ext cx="144016" cy="144016"/>
          </a:xfrm>
          <a:prstGeom prst="ellipse">
            <a:avLst/>
          </a:prstGeom>
          <a:solidFill>
            <a:srgbClr val="0070C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3" grpId="0" animBg="1"/>
      <p:bldP spid="14" grpId="0" animBg="1"/>
      <p:bldP spid="26" grpId="0" animBg="1"/>
      <p:bldP spid="31" grpId="0" animBg="1"/>
      <p:bldP spid="32" grpId="0" animBg="1"/>
      <p:bldP spid="36" grpId="0"/>
      <p:bldP spid="24" grpId="0"/>
      <p:bldP spid="27" grpId="0" animBg="1"/>
      <p:bldP spid="28" grpId="0" animBg="1"/>
      <p:bldP spid="37" grpId="0"/>
      <p:bldP spid="38" grpId="0"/>
      <p:bldP spid="39" grpId="0" animBg="1"/>
      <p:bldP spid="40" grpId="0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1118" y="1772816"/>
            <a:ext cx="5782882" cy="5085184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-99392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85515" y="692696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Jihlava - katakomby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5910" y="2020198"/>
            <a:ext cx="261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Třebíč – </a:t>
            </a:r>
            <a:r>
              <a:rPr lang="cs-CZ" sz="1600" b="1" dirty="0" smtClean="0"/>
              <a:t>židovská čtvrť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89833" y="3645835"/>
            <a:ext cx="216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Telč - město</a:t>
            </a:r>
            <a:endParaRPr lang="cs-CZ" b="1" dirty="0"/>
          </a:p>
        </p:txBody>
      </p:sp>
      <p:sp>
        <p:nvSpPr>
          <p:cNvPr id="2" name="Ovál 1"/>
          <p:cNvSpPr/>
          <p:nvPr/>
        </p:nvSpPr>
        <p:spPr>
          <a:xfrm>
            <a:off x="5796136" y="4502073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04248" y="5399153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823178" y="434920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508104" y="5543169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985515" y="4858796"/>
            <a:ext cx="265496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Pelhřimov – </a:t>
            </a:r>
            <a:r>
              <a:rPr lang="cs-CZ" sz="1400" b="1" dirty="0" smtClean="0"/>
              <a:t>muzeum rekordů a kuriozit</a:t>
            </a:r>
            <a:endParaRPr lang="cs-CZ" sz="1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4573" y="1014263"/>
            <a:ext cx="1580521" cy="1050059"/>
          </a:xfrm>
          <a:prstGeom prst="rect">
            <a:avLst/>
          </a:prstGeom>
          <a:ln w="3175">
            <a:solidFill>
              <a:schemeClr val="accent6">
                <a:lumMod val="75000"/>
              </a:schemeClr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4306" y="2389530"/>
            <a:ext cx="1881054" cy="1255494"/>
          </a:xfrm>
          <a:prstGeom prst="rect">
            <a:avLst/>
          </a:prstGeom>
          <a:ln w="3175">
            <a:solidFill>
              <a:schemeClr val="accent6">
                <a:lumMod val="75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5475" y="4015167"/>
            <a:ext cx="1934177" cy="818358"/>
          </a:xfrm>
          <a:prstGeom prst="rect">
            <a:avLst/>
          </a:prstGeom>
          <a:ln w="3175">
            <a:solidFill>
              <a:schemeClr val="accent6">
                <a:lumMod val="75000"/>
              </a:schemeClr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24902" y="5474349"/>
            <a:ext cx="855322" cy="1314830"/>
          </a:xfrm>
          <a:prstGeom prst="rect">
            <a:avLst/>
          </a:prstGeom>
          <a:ln w="3175">
            <a:solidFill>
              <a:schemeClr val="accent6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8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Přiřaď památku ke městu, ve kterém se nachází.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5392724"/>
              </p:ext>
            </p:extLst>
          </p:nvPr>
        </p:nvGraphicFramePr>
        <p:xfrm>
          <a:off x="1331640" y="2060848"/>
          <a:ext cx="7488832" cy="377587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Muzeum kuriozit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Telč</a:t>
                      </a:r>
                      <a:endParaRPr lang="cs-CZ" sz="32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Město, jehož centrum je památková rezervace.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Třebíč</a:t>
                      </a:r>
                      <a:endParaRPr lang="cs-CZ" sz="32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Podzemní katakomby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Pelhřimov</a:t>
                      </a:r>
                      <a:endParaRPr lang="cs-CZ" sz="32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Židovská čtvrť a bazilika sv.</a:t>
                      </a:r>
                      <a:r>
                        <a:rPr lang="cs-CZ" sz="2800" b="1" baseline="0" dirty="0" smtClean="0"/>
                        <a:t> Prokopa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Jihlava</a:t>
                      </a:r>
                    </a:p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4849102" y="2636912"/>
            <a:ext cx="1088504" cy="180020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849102" y="2348880"/>
            <a:ext cx="1451090" cy="1296144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99992" y="4293096"/>
            <a:ext cx="1285214" cy="1224136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849102" y="3212976"/>
            <a:ext cx="1088504" cy="2088232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692595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Dalešice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Orlík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Trnávka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Želivka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Jedna z těchto přehrad se v kraji Vysočina nenachází: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13725" y="2348880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2325" y="3212976"/>
            <a:ext cx="304800" cy="304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13725" y="4149080"/>
            <a:ext cx="762000" cy="304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13725" y="5157192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průmyslové odvětví patří do kraje Vysočina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320412"/>
              </p:ext>
            </p:extLst>
          </p:nvPr>
        </p:nvGraphicFramePr>
        <p:xfrm>
          <a:off x="1358415" y="1683902"/>
          <a:ext cx="7488832" cy="371309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Výroba dílů pro automobily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Těžba</a:t>
                      </a:r>
                      <a:r>
                        <a:rPr lang="cs-CZ" sz="3200" b="1" baseline="0" dirty="0" smtClean="0"/>
                        <a:t> uhlí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000" b="1" dirty="0" smtClean="0"/>
                        <a:t>Potravinářský</a:t>
                      </a:r>
                      <a:endParaRPr lang="cs-CZ" sz="3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Výroba oceli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3255" y="291656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8087" y="4653136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09087" y="1980456"/>
            <a:ext cx="3048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1855" y="383838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99156" y="1628073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24136" y="2558729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http://www.nazeleno.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nazelenoplus</a:t>
            </a:r>
            <a:r>
              <a:rPr lang="cs-CZ" dirty="0" smtClean="0"/>
              <a:t>/</a:t>
            </a:r>
            <a:r>
              <a:rPr lang="cs-CZ" dirty="0" err="1" smtClean="0"/>
              <a:t>pribeh</a:t>
            </a:r>
            <a:r>
              <a:rPr lang="cs-CZ" dirty="0" smtClean="0"/>
              <a:t>-o-</a:t>
            </a:r>
            <a:r>
              <a:rPr lang="cs-CZ" dirty="0" err="1" smtClean="0"/>
              <a:t>bioplynove</a:t>
            </a:r>
            <a:r>
              <a:rPr lang="cs-CZ" dirty="0" smtClean="0"/>
              <a:t>-stanici-se-</a:t>
            </a:r>
            <a:r>
              <a:rPr lang="cs-CZ" dirty="0" err="1" smtClean="0"/>
              <a:t>spatnym</a:t>
            </a:r>
            <a:r>
              <a:rPr lang="cs-CZ" dirty="0" smtClean="0"/>
              <a:t>-koncem.</a:t>
            </a:r>
            <a:r>
              <a:rPr lang="cs-CZ" dirty="0" err="1" smtClean="0"/>
              <a:t>aspx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22788" y="2218565"/>
            <a:ext cx="4310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http://www.biolib.cz/cz/taxonimage/id59634/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242585" y="3494833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http://www.dobrosev.cz/zivocisna-vyroba.php?sekce=chov-prasat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222788" y="3842464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http://www.martinminarcik.cz/fotoalbum/kravin-vrazkov/dsc02161.html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34185" y="981742"/>
            <a:ext cx="77939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http://upload.wikimedia.org/wikipedia/commons/thumb/c/cc/Pardubicky_kraj.svg/1280px-Pardubicky_kraj.svg.png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60898" y="3195111"/>
            <a:ext cx="74519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http://upload.wikimedia.org/wikipedia/commons/4/43/Zuckerr%C3%BCbe.jpg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44296" y="4201530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http://foro.portalplantas.com/bulbosas/5184-nuestros-tuberculos.html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31557" y="4571756"/>
            <a:ext cx="776719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http://upload.wikimedia.org/wikipedia/commons/6/6c/Jihlavske_katakomby_%284%29.jpg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24136" y="4910310"/>
            <a:ext cx="76175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http://upload.wikimedia.org/wikipedia/commons/6/6f/T%C5%99eb%C3%AD%C4%8D_Basilika_Jihlava_Ghetto.jpg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244296" y="5556641"/>
            <a:ext cx="7741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http://upload.wikimedia.org/wikipedia/commons/4/40/Telc109.jpg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89044" y="5925973"/>
            <a:ext cx="79549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http://upload.wikimedia.org/wikipedia/commons/d/da/Pelh%C5%99imov_%28Pilgrams%29_-_Jihlavsk%C3%A1_br%C3%A1na.jpg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2277</TotalTime>
  <Words>324</Words>
  <Application>Microsoft Office PowerPoint</Application>
  <PresentationFormat>Předvádění na obrazovce (4:3)</PresentationFormat>
  <Paragraphs>81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Kraj Vysočina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260</cp:revision>
  <dcterms:created xsi:type="dcterms:W3CDTF">2012-03-28T05:44:11Z</dcterms:created>
  <dcterms:modified xsi:type="dcterms:W3CDTF">2013-04-01T13:52:41Z</dcterms:modified>
</cp:coreProperties>
</file>