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5" r:id="rId5"/>
    <p:sldId id="285" r:id="rId6"/>
    <p:sldId id="286" r:id="rId7"/>
    <p:sldId id="287" r:id="rId8"/>
    <p:sldId id="288" r:id="rId9"/>
    <p:sldId id="289" r:id="rId10"/>
    <p:sldId id="290" r:id="rId11"/>
    <p:sldId id="26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1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Fyzika – Magnetická síla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05_01_32_INOVACE_08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Fyzika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Definice pojmu magnetická síla a popis jejich účinků na vodič s proudem.</a:t>
            </a:r>
          </a:p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Magnetická síla, magnetická indukce,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Flemingovo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pravidlo levé ruky.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28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Magnetická síla</a:t>
            </a:r>
            <a:endParaRPr lang="cs-CZ" sz="28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024687" cy="685329"/>
          </a:xfrm>
        </p:spPr>
        <p:txBody>
          <a:bodyPr/>
          <a:lstStyle/>
          <a:p>
            <a:r>
              <a:rPr lang="cs-CZ" dirty="0" smtClean="0"/>
              <a:t>Definice </a:t>
            </a:r>
            <a:r>
              <a:rPr lang="cs-CZ" dirty="0" err="1" smtClean="0"/>
              <a:t>magn</a:t>
            </a:r>
            <a:r>
              <a:rPr lang="cs-CZ" dirty="0" smtClean="0"/>
              <a:t>. síly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00808"/>
            <a:ext cx="7416824" cy="4392488"/>
          </a:xfrm>
        </p:spPr>
        <p:txBody>
          <a:bodyPr/>
          <a:lstStyle/>
          <a:p>
            <a:r>
              <a:rPr lang="cs-CZ" dirty="0"/>
              <a:t>Projevem magnetické síly je například vzájemné přitahování, či odpuzování magnetů popřípadě otáčení magnetky. </a:t>
            </a:r>
            <a:endParaRPr lang="cs-CZ" dirty="0" smtClean="0"/>
          </a:p>
          <a:p>
            <a:r>
              <a:rPr lang="cs-CZ" dirty="0" smtClean="0"/>
              <a:t>Stejně </a:t>
            </a:r>
            <a:r>
              <a:rPr lang="cs-CZ" dirty="0"/>
              <a:t>je tomu i s vodičem, kterým necháme procházet elektrický proud. </a:t>
            </a:r>
          </a:p>
          <a:p>
            <a:endParaRPr lang="cs-CZ" dirty="0"/>
          </a:p>
        </p:txBody>
      </p:sp>
      <p:pic>
        <p:nvPicPr>
          <p:cNvPr id="7" name="Obrázek 6" descr="http://www.telefon.unas.cz/zaklady/image/leva%20ruka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717032"/>
            <a:ext cx="5040560" cy="2664296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5338236" y="5589240"/>
            <a:ext cx="2916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 – vodič v </a:t>
            </a:r>
            <a:r>
              <a:rPr lang="cs-CZ" dirty="0" err="1" smtClean="0"/>
              <a:t>magn</a:t>
            </a:r>
            <a:r>
              <a:rPr lang="cs-CZ" dirty="0" smtClean="0"/>
              <a:t>. poli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6372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Budeme mít pohyblivě uložený vodič v magnetickém poli trvalého magnetu a necháme jím protékat elektrický proud, bude vodič z magnetického pole vypuzován viz obr., na vodič působí magnetická síla </a:t>
            </a:r>
            <a:r>
              <a:rPr lang="cs-CZ" dirty="0" err="1"/>
              <a:t>F</a:t>
            </a:r>
            <a:r>
              <a:rPr lang="cs-CZ" baseline="-25000" dirty="0" err="1"/>
              <a:t>m</a:t>
            </a:r>
            <a:r>
              <a:rPr lang="cs-CZ" baseline="-25000" dirty="0"/>
              <a:t> .</a:t>
            </a:r>
            <a:r>
              <a:rPr lang="cs-CZ" dirty="0"/>
              <a:t>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53232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96752"/>
            <a:ext cx="6777037" cy="3508375"/>
          </a:xfrm>
        </p:spPr>
        <p:txBody>
          <a:bodyPr/>
          <a:lstStyle/>
          <a:p>
            <a:r>
              <a:rPr lang="cs-CZ" dirty="0"/>
              <a:t>Jestliže změníme polaritu protékajícího proudu, bude na vodič působit magnetická síla opačným směrem. </a:t>
            </a:r>
            <a:endParaRPr lang="cs-CZ" dirty="0" smtClean="0"/>
          </a:p>
          <a:p>
            <a:r>
              <a:rPr lang="cs-CZ" dirty="0" smtClean="0"/>
              <a:t>Důvodem </a:t>
            </a:r>
            <a:r>
              <a:rPr lang="cs-CZ" dirty="0"/>
              <a:t>vychýlení vodiče je vzájemné působení magnetických polí (</a:t>
            </a:r>
            <a:r>
              <a:rPr lang="cs-CZ" dirty="0" err="1"/>
              <a:t>magn</a:t>
            </a:r>
            <a:r>
              <a:rPr lang="cs-CZ" dirty="0"/>
              <a:t>. pole permanentního magnetu a </a:t>
            </a:r>
            <a:r>
              <a:rPr lang="cs-CZ" dirty="0" err="1"/>
              <a:t>magn</a:t>
            </a:r>
            <a:r>
              <a:rPr lang="cs-CZ" dirty="0"/>
              <a:t>. pole vytvořeného v okolí vodiče s proudem).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57280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692696"/>
            <a:ext cx="7024687" cy="2664296"/>
          </a:xfrm>
        </p:spPr>
        <p:txBody>
          <a:bodyPr/>
          <a:lstStyle/>
          <a:p>
            <a:r>
              <a:rPr lang="cs-CZ" dirty="0"/>
              <a:t>Velikost magnetické síly působící na vodič vypočítáme:</a:t>
            </a:r>
            <a:br>
              <a:rPr lang="cs-CZ" dirty="0"/>
            </a:b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042988" y="3140968"/>
                <a:ext cx="6777037" cy="2952328"/>
              </a:xfrm>
            </p:spPr>
            <p:txBody>
              <a:bodyPr/>
              <a:lstStyle/>
              <a:p>
                <a:pPr marL="6985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40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000" i="1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4000" i="1">
                              <a:latin typeface="Cambria Math"/>
                            </a:rPr>
                            <m:t>𝑚</m:t>
                          </m:r>
                        </m:sub>
                      </m:sSub>
                      <m:r>
                        <a:rPr lang="cs-CZ" sz="4000" i="1">
                          <a:latin typeface="Cambria Math"/>
                        </a:rPr>
                        <m:t>=</m:t>
                      </m:r>
                      <m:r>
                        <a:rPr lang="cs-CZ" sz="4000" i="1">
                          <a:latin typeface="Cambria Math"/>
                        </a:rPr>
                        <m:t>𝐵𝐼𝑙</m:t>
                      </m:r>
                    </m:oMath>
                  </m:oMathPara>
                </a14:m>
                <a:endParaRPr lang="cs-CZ" sz="4000" dirty="0" smtClean="0"/>
              </a:p>
              <a:p>
                <a:r>
                  <a:rPr lang="cs-CZ" i="1" dirty="0" err="1"/>
                  <a:t>F</a:t>
                </a:r>
                <a:r>
                  <a:rPr lang="cs-CZ" i="1" baseline="-25000" dirty="0" err="1"/>
                  <a:t>m</a:t>
                </a:r>
                <a:r>
                  <a:rPr lang="cs-CZ" dirty="0"/>
                  <a:t> – magnetická síla </a:t>
                </a:r>
                <a:r>
                  <a:rPr lang="cs-CZ" dirty="0" smtClean="0"/>
                  <a:t>(Newton  </a:t>
                </a:r>
                <a:r>
                  <a:rPr lang="cs-CZ" dirty="0"/>
                  <a:t>N)</a:t>
                </a:r>
              </a:p>
              <a:p>
                <a:r>
                  <a:rPr lang="cs-CZ" i="1" dirty="0"/>
                  <a:t>B</a:t>
                </a:r>
                <a:r>
                  <a:rPr lang="cs-CZ" dirty="0"/>
                  <a:t> – magnetická indukce </a:t>
                </a:r>
                <a:r>
                  <a:rPr lang="cs-CZ" dirty="0" smtClean="0"/>
                  <a:t>(Tesla </a:t>
                </a:r>
                <a:r>
                  <a:rPr lang="cs-CZ" dirty="0"/>
                  <a:t>T)</a:t>
                </a:r>
              </a:p>
              <a:p>
                <a:r>
                  <a:rPr lang="cs-CZ" i="1" dirty="0">
                    <a:latin typeface="Times New Roman" pitchFamily="18" charset="0"/>
                    <a:cs typeface="Times New Roman" pitchFamily="18" charset="0"/>
                  </a:rPr>
                  <a:t>I</a:t>
                </a:r>
                <a:r>
                  <a:rPr lang="cs-CZ" dirty="0"/>
                  <a:t> – elektrický proud </a:t>
                </a:r>
                <a:r>
                  <a:rPr lang="cs-CZ" dirty="0" smtClean="0"/>
                  <a:t>(Ampér </a:t>
                </a:r>
                <a:r>
                  <a:rPr lang="cs-CZ" dirty="0"/>
                  <a:t>A</a:t>
                </a:r>
                <a:r>
                  <a:rPr lang="cs-CZ" dirty="0" smtClean="0"/>
                  <a:t>)</a:t>
                </a:r>
              </a:p>
              <a:p>
                <a:r>
                  <a:rPr lang="cs-CZ" i="1" dirty="0">
                    <a:latin typeface="Times New Roman" pitchFamily="18" charset="0"/>
                    <a:cs typeface="Times New Roman" pitchFamily="18" charset="0"/>
                  </a:rPr>
                  <a:t>l</a:t>
                </a:r>
                <a:r>
                  <a:rPr lang="cs-CZ" dirty="0"/>
                  <a:t> – je délka vodiče v </a:t>
                </a:r>
                <a:r>
                  <a:rPr lang="cs-CZ" dirty="0" err="1"/>
                  <a:t>magn</a:t>
                </a:r>
                <a:r>
                  <a:rPr lang="cs-CZ" dirty="0"/>
                  <a:t>. poli (metr m)</a:t>
                </a:r>
              </a:p>
              <a:p>
                <a:pPr marL="69850" indent="0">
                  <a:buNone/>
                </a:pPr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42988" y="3140968"/>
                <a:ext cx="6777037" cy="2952328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90462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Magnetická indukce patří mezi vektorové veličiny. </a:t>
            </a:r>
            <a:endParaRPr lang="cs-CZ" dirty="0" smtClean="0"/>
          </a:p>
          <a:p>
            <a:r>
              <a:rPr lang="cs-CZ" dirty="0" smtClean="0"/>
              <a:t>Pokud </a:t>
            </a:r>
            <a:r>
              <a:rPr lang="cs-CZ" dirty="0"/>
              <a:t>je vektor magnetické indukce </a:t>
            </a:r>
            <a:r>
              <a:rPr lang="cs-CZ" i="1" dirty="0"/>
              <a:t>B</a:t>
            </a:r>
            <a:r>
              <a:rPr lang="cs-CZ" dirty="0"/>
              <a:t> kolmý ke směru proudu, tak používáme k určení magnetické síly </a:t>
            </a:r>
            <a:r>
              <a:rPr lang="cs-CZ" dirty="0" err="1"/>
              <a:t>Flemingovo</a:t>
            </a:r>
            <a:r>
              <a:rPr lang="cs-CZ" dirty="0"/>
              <a:t> pravidlo levé ruky.</a:t>
            </a:r>
          </a:p>
        </p:txBody>
      </p:sp>
    </p:spTree>
    <p:extLst>
      <p:ext uri="{BB962C8B-B14F-4D97-AF65-F5344CB8AC3E}">
        <p14:creationId xmlns:p14="http://schemas.microsoft.com/office/powerpoint/2010/main" val="33192271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1027112"/>
            <a:ext cx="7024687" cy="1897831"/>
          </a:xfrm>
        </p:spPr>
        <p:txBody>
          <a:bodyPr/>
          <a:lstStyle/>
          <a:p>
            <a:r>
              <a:rPr lang="cs-CZ" dirty="0" err="1"/>
              <a:t>Flemingovo</a:t>
            </a:r>
            <a:r>
              <a:rPr lang="cs-CZ" dirty="0"/>
              <a:t> pravidlo levé ruky:</a:t>
            </a:r>
            <a:br>
              <a:rPr lang="cs-CZ" dirty="0"/>
            </a:br>
            <a:endParaRPr lang="cs-CZ" dirty="0"/>
          </a:p>
        </p:txBody>
      </p:sp>
      <p:pic>
        <p:nvPicPr>
          <p:cNvPr id="4" name="Zástupný symbol pro obsah 3" descr="http://www.emotor.cz/i/Image/obr4-thumb.gif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348880"/>
            <a:ext cx="4608512" cy="396044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5292080" y="6021288"/>
            <a:ext cx="21462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</a:t>
            </a:r>
            <a:r>
              <a:rPr lang="cs-CZ" sz="1200" dirty="0" err="1" smtClean="0"/>
              <a:t>Flemingovo</a:t>
            </a:r>
            <a:r>
              <a:rPr lang="cs-CZ" sz="1200" dirty="0" smtClean="0"/>
              <a:t> pravidlo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4779626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Znění pravidla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Přiložíme-li </a:t>
            </a:r>
            <a:r>
              <a:rPr lang="cs-CZ" dirty="0"/>
              <a:t>otevřenou levou ruku k přímému vodiči tak, aby prsty ukazovaly směr proudu a indukční čáry vstupovaly do dlaně, potom odtažený palec  ukazuje směr magnetické síly působící na vodič s proudem.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97507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1 – </a:t>
            </a:r>
            <a:r>
              <a:rPr lang="cs-CZ" sz="2000" dirty="0"/>
              <a:t>PLHAL, Pavel. </a:t>
            </a:r>
            <a:r>
              <a:rPr lang="cs-CZ" sz="2000" i="1" dirty="0"/>
              <a:t>Telefon</a:t>
            </a:r>
            <a:r>
              <a:rPr lang="cs-CZ" sz="2000" dirty="0"/>
              <a:t> [online]. [cit. 28.2.2013]. Dostupný na WWW: http://www.telefon.unas.cz/zaklady/zaklady3.htm </a:t>
            </a:r>
            <a:endParaRPr lang="cs-CZ" sz="2000" dirty="0" smtClean="0"/>
          </a:p>
          <a:p>
            <a:pPr eaLnBrk="1" hangingPunct="1"/>
            <a:r>
              <a:rPr lang="cs-CZ" sz="2000" dirty="0" smtClean="0"/>
              <a:t>Obr. 2 - </a:t>
            </a:r>
            <a:r>
              <a:rPr lang="cs-CZ" sz="2000" dirty="0"/>
              <a:t>NOVÁK, Ivo. </a:t>
            </a:r>
            <a:r>
              <a:rPr lang="cs-CZ" sz="2000" i="1" dirty="0" err="1"/>
              <a:t>emotor</a:t>
            </a:r>
            <a:r>
              <a:rPr lang="cs-CZ" sz="2000" dirty="0"/>
              <a:t> [online]. [cit. 28.2.2013]. </a:t>
            </a:r>
            <a:r>
              <a:rPr lang="cs-CZ" sz="2000"/>
              <a:t>Dostupný na WWW: http://www.emotor.cz/elektricky-proud-v-magnetickem-poli.htm </a:t>
            </a:r>
            <a:endParaRPr lang="cs-CZ" sz="2000" dirty="0" smtClean="0"/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3998</TotalTime>
  <Words>321</Words>
  <Application>Microsoft Office PowerPoint</Application>
  <PresentationFormat>Předvádění na obrazovce (4:3)</PresentationFormat>
  <Paragraphs>55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Prezentace aplikace PowerPoint</vt:lpstr>
      <vt:lpstr>Výukový materiál</vt:lpstr>
      <vt:lpstr>Prezentace aplikace PowerPoint</vt:lpstr>
      <vt:lpstr>Definice magn. síly</vt:lpstr>
      <vt:lpstr>Popis</vt:lpstr>
      <vt:lpstr>Prezentace aplikace PowerPoint</vt:lpstr>
      <vt:lpstr>Velikost magnetické síly působící na vodič vypočítáme: </vt:lpstr>
      <vt:lpstr>Popis</vt:lpstr>
      <vt:lpstr>Flemingovo pravidlo levé ruky: </vt:lpstr>
      <vt:lpstr>Znění pravidla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237</cp:revision>
  <dcterms:created xsi:type="dcterms:W3CDTF">2011-04-17T19:50:20Z</dcterms:created>
  <dcterms:modified xsi:type="dcterms:W3CDTF">2013-03-11T11:43:40Z</dcterms:modified>
</cp:coreProperties>
</file>