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5" r:id="rId5"/>
    <p:sldId id="277" r:id="rId6"/>
    <p:sldId id="281" r:id="rId7"/>
    <p:sldId id="282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70" d="100"/>
          <a:sy n="70" d="100"/>
        </p:scale>
        <p:origin x="-894" y="-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Fyzika – Trojfázová soustava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05_01_32_INOVACE_10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Fyzika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785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Princip trojfázové soustavy a její vznik.</a:t>
            </a: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Cívka, fázový posun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sinusoida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, fázové a sdružené napětí.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28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Trojfázová soustava</a:t>
            </a:r>
            <a:endParaRPr lang="cs-CZ" sz="28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024687" cy="1440160"/>
          </a:xfrm>
        </p:spPr>
        <p:txBody>
          <a:bodyPr/>
          <a:lstStyle/>
          <a:p>
            <a:r>
              <a:rPr lang="cs-CZ" dirty="0"/>
              <a:t>Trojfázová soustava střídavého napětí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465512"/>
            <a:ext cx="7416824" cy="4392488"/>
          </a:xfrm>
        </p:spPr>
        <p:txBody>
          <a:bodyPr/>
          <a:lstStyle/>
          <a:p>
            <a:r>
              <a:rPr lang="cs-CZ" dirty="0"/>
              <a:t>Tři fázově posunutá napětí  jenž </a:t>
            </a:r>
            <a:r>
              <a:rPr lang="cs-CZ" dirty="0" smtClean="0"/>
              <a:t>získáme                       </a:t>
            </a:r>
            <a:r>
              <a:rPr lang="cs-CZ" dirty="0"/>
              <a:t>z cívek alternátoru v </a:t>
            </a:r>
            <a:r>
              <a:rPr lang="cs-CZ" dirty="0" smtClean="0"/>
              <a:t>elektrárně, </a:t>
            </a:r>
            <a:r>
              <a:rPr lang="cs-CZ" dirty="0"/>
              <a:t>rozvedeme třemi </a:t>
            </a:r>
            <a:r>
              <a:rPr lang="cs-CZ" dirty="0" smtClean="0"/>
              <a:t>vodiči tak, </a:t>
            </a:r>
            <a:r>
              <a:rPr lang="cs-CZ" dirty="0"/>
              <a:t>že konce cívek pospojujeme dohromady.  Cívky jsou v alternátoru proti sobě posunuty o 120°, tím docílíme fázového posunu.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6372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7" cy="1143000"/>
          </a:xfrm>
        </p:spPr>
        <p:txBody>
          <a:bodyPr/>
          <a:lstStyle/>
          <a:p>
            <a:r>
              <a:rPr lang="cs-CZ" dirty="0" smtClean="0"/>
              <a:t>Vznik </a:t>
            </a:r>
            <a:r>
              <a:rPr lang="cs-CZ" dirty="0"/>
              <a:t>s</a:t>
            </a:r>
            <a:r>
              <a:rPr lang="cs-CZ" dirty="0" smtClean="0"/>
              <a:t>družených napětí</a:t>
            </a:r>
            <a:endParaRPr lang="cs-CZ" dirty="0"/>
          </a:p>
        </p:txBody>
      </p:sp>
      <p:pic>
        <p:nvPicPr>
          <p:cNvPr id="4" name="Obrázek 3" descr="http://fyzika.jreichl.com/data/E_stridavy_proud_soubory/image016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060848"/>
            <a:ext cx="4680520" cy="3888432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2555776" y="6004449"/>
            <a:ext cx="24289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 vznik 3f. napětí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220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Jednotlivá napětí </a:t>
            </a:r>
            <a:r>
              <a:rPr lang="cs-CZ" dirty="0" smtClean="0"/>
              <a:t>                        v </a:t>
            </a:r>
            <a:r>
              <a:rPr lang="cs-CZ" dirty="0" smtClean="0"/>
              <a:t>domovní síti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Napětí </a:t>
            </a:r>
            <a:r>
              <a:rPr lang="cs-CZ" dirty="0"/>
              <a:t>v jednotlivých fázích je U</a:t>
            </a:r>
            <a:r>
              <a:rPr lang="cs-CZ" baseline="-25000" dirty="0"/>
              <a:t>f</a:t>
            </a:r>
            <a:r>
              <a:rPr lang="cs-CZ" dirty="0"/>
              <a:t> = 230V~ a napětí sdružené je </a:t>
            </a:r>
            <a:r>
              <a:rPr lang="cs-CZ" dirty="0" err="1"/>
              <a:t>U</a:t>
            </a:r>
            <a:r>
              <a:rPr lang="cs-CZ" baseline="-25000" dirty="0" err="1"/>
              <a:t>s</a:t>
            </a:r>
            <a:r>
              <a:rPr lang="cs-CZ" dirty="0"/>
              <a:t>=400V~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40" t="21470" r="10596" b="41738"/>
          <a:stretch/>
        </p:blipFill>
        <p:spPr bwMode="auto">
          <a:xfrm>
            <a:off x="1187624" y="3454509"/>
            <a:ext cx="7128792" cy="235075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5696" y="6021288"/>
            <a:ext cx="36600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 – sdružená a fázová napětí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5626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Průběh napětí jednotlivých fází v čase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 descr="Průběh třífázového proudu "/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59" t="5817" r="4463" b="24688"/>
          <a:stretch/>
        </p:blipFill>
        <p:spPr bwMode="auto">
          <a:xfrm>
            <a:off x="755576" y="2674392"/>
            <a:ext cx="7776864" cy="305886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 xmlns=""/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89215" y="5757654"/>
            <a:ext cx="2300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 průběh napětí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1746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>
                <a:latin typeface="Franklin Gothic Book" pitchFamily="34" charset="0"/>
              </a:rPr>
              <a:t>O</a:t>
            </a:r>
            <a:r>
              <a:rPr lang="cs-CZ" sz="2000" dirty="0" smtClean="0">
                <a:latin typeface="Franklin Gothic Book" pitchFamily="34" charset="0"/>
              </a:rPr>
              <a:t>br. 1 – </a:t>
            </a:r>
            <a:r>
              <a:rPr lang="cs-CZ" sz="2000" dirty="0"/>
              <a:t>REICHL. </a:t>
            </a:r>
            <a:r>
              <a:rPr lang="cs-CZ" sz="2000" i="1" dirty="0"/>
              <a:t>Fyzika</a:t>
            </a:r>
            <a:r>
              <a:rPr lang="cs-CZ" sz="2000" dirty="0"/>
              <a:t> [online]. [cit. 11.3.2013]. Dostupný na WWW: http://fyzika.jreichl.com/main.article/view/325-trojfazova-soustava-stridaveho-napeti </a:t>
            </a:r>
            <a:endParaRPr lang="cs-CZ" sz="2000" dirty="0" smtClean="0"/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– Archiv autora, FYZ – 4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3 - </a:t>
            </a:r>
            <a:r>
              <a:rPr lang="cs-CZ" sz="2000" dirty="0"/>
              <a:t>KŮRKA, Vojtěch. </a:t>
            </a:r>
            <a:r>
              <a:rPr lang="cs-CZ" sz="2000" i="1" dirty="0"/>
              <a:t>Fyzika v praxi</a:t>
            </a:r>
            <a:r>
              <a:rPr lang="cs-CZ" sz="2000" dirty="0"/>
              <a:t> [online]. [cit. 11.3.2013]. Dostupný na WWW: http://fyzikavpraxi.g6.cz/main.php?p=galerie&amp;id=1&amp;id_img=21 </a:t>
            </a:r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4060</TotalTime>
  <Words>216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Snímek 1</vt:lpstr>
      <vt:lpstr>Výukový materiál</vt:lpstr>
      <vt:lpstr>Snímek 3</vt:lpstr>
      <vt:lpstr>Trojfázová soustava střídavého napětí</vt:lpstr>
      <vt:lpstr>Vznik sdružených napětí</vt:lpstr>
      <vt:lpstr>Jednotlivá napětí                         v domovní síti</vt:lpstr>
      <vt:lpstr>Průběh napětí jednotlivých fází v čase.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263</cp:revision>
  <dcterms:created xsi:type="dcterms:W3CDTF">2011-04-17T19:50:20Z</dcterms:created>
  <dcterms:modified xsi:type="dcterms:W3CDTF">2013-05-23T12:33:28Z</dcterms:modified>
</cp:coreProperties>
</file>