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5" r:id="rId5"/>
    <p:sldId id="276" r:id="rId6"/>
    <p:sldId id="277" r:id="rId7"/>
    <p:sldId id="278" r:id="rId8"/>
    <p:sldId id="279" r:id="rId9"/>
    <p:sldId id="280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89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Fyzika – Typy elektráren v ČR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05_01_32_INOVACE_13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785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Počet a instalovaný výkon u jednotlivých typů elektráren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v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ČR.</a:t>
            </a: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Tepelná, jaderná, vodní,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fotovoltaická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a větrná.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Typy provozovaných elektráren v ČR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687" cy="1440160"/>
          </a:xfrm>
        </p:spPr>
        <p:txBody>
          <a:bodyPr/>
          <a:lstStyle/>
          <a:p>
            <a:r>
              <a:rPr lang="cs-CZ" dirty="0" smtClean="0"/>
              <a:t>Dělení podle instalovaného výkonu (rok 2009)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32354873"/>
              </p:ext>
            </p:extLst>
          </p:nvPr>
        </p:nvGraphicFramePr>
        <p:xfrm>
          <a:off x="1259631" y="2276874"/>
          <a:ext cx="6696744" cy="35283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49088"/>
                <a:gridCol w="3031771"/>
                <a:gridCol w="1515885"/>
              </a:tblGrid>
              <a:tr h="10327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Typ elektrárny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Instalovaný výkon v MW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Podíl v %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91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Tepelná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11598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63,5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91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Jaderná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3830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21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91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Vodní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2181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11,9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91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Fotovoltaická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465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2,5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91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Větrná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193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1,1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06372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Tepelné elektrárny </a:t>
            </a:r>
            <a:r>
              <a:rPr lang="cs-CZ" dirty="0" smtClean="0"/>
              <a:t>                          na </a:t>
            </a:r>
            <a:r>
              <a:rPr lang="cs-CZ" dirty="0" smtClean="0"/>
              <a:t>území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2324100"/>
            <a:ext cx="7273428" cy="3508375"/>
          </a:xfrm>
        </p:spPr>
        <p:txBody>
          <a:bodyPr/>
          <a:lstStyle/>
          <a:p>
            <a:r>
              <a:rPr lang="cs-CZ" dirty="0" smtClean="0"/>
              <a:t>Dětmarovice (800 MW), Hodonín (105 MW)</a:t>
            </a:r>
          </a:p>
          <a:p>
            <a:r>
              <a:rPr lang="cs-CZ" dirty="0" smtClean="0"/>
              <a:t>Chvaletice (800 MW), Ledvice (640 MW), </a:t>
            </a:r>
            <a:r>
              <a:rPr lang="cs-CZ" dirty="0"/>
              <a:t>Mělník </a:t>
            </a:r>
            <a:r>
              <a:rPr lang="cs-CZ" dirty="0" smtClean="0"/>
              <a:t>(I, II </a:t>
            </a:r>
            <a:r>
              <a:rPr lang="cs-CZ" dirty="0"/>
              <a:t>a </a:t>
            </a:r>
            <a:r>
              <a:rPr lang="cs-CZ" dirty="0" smtClean="0"/>
              <a:t>III 1072 MW)</a:t>
            </a:r>
          </a:p>
          <a:p>
            <a:r>
              <a:rPr lang="cs-CZ" dirty="0" err="1" smtClean="0"/>
              <a:t>Počerady</a:t>
            </a:r>
            <a:r>
              <a:rPr lang="cs-CZ" dirty="0" smtClean="0"/>
              <a:t> (1000MW), Poříčí (189MW)</a:t>
            </a:r>
          </a:p>
          <a:p>
            <a:r>
              <a:rPr lang="cs-CZ" dirty="0" err="1" smtClean="0"/>
              <a:t>Prunéřov</a:t>
            </a:r>
            <a:r>
              <a:rPr lang="cs-CZ" dirty="0" smtClean="0"/>
              <a:t> </a:t>
            </a:r>
            <a:r>
              <a:rPr lang="cs-CZ" dirty="0"/>
              <a:t>(I a </a:t>
            </a:r>
            <a:r>
              <a:rPr lang="cs-CZ" dirty="0" smtClean="0"/>
              <a:t>II 1490MW)</a:t>
            </a:r>
          </a:p>
          <a:p>
            <a:r>
              <a:rPr lang="cs-CZ" dirty="0" smtClean="0"/>
              <a:t>Tisová (I a II 295,8 MW) </a:t>
            </a:r>
          </a:p>
          <a:p>
            <a:r>
              <a:rPr lang="cs-CZ" dirty="0" smtClean="0"/>
              <a:t>Tušimice (800 MW)</a:t>
            </a:r>
          </a:p>
          <a:p>
            <a:r>
              <a:rPr lang="cs-CZ" dirty="0" smtClean="0"/>
              <a:t>Vítkovice (79 MW).</a:t>
            </a:r>
            <a:endParaRPr lang="cs-CZ" dirty="0"/>
          </a:p>
        </p:txBody>
      </p:sp>
      <p:pic>
        <p:nvPicPr>
          <p:cNvPr id="2050" name="Picture 2" descr="UE Pruné&amp;rcaron;ov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3580" y="4077072"/>
            <a:ext cx="3222836" cy="2128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59925" y="6242828"/>
            <a:ext cx="12346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Obr1. </a:t>
            </a:r>
            <a:r>
              <a:rPr lang="cs-CZ" sz="1200" dirty="0" err="1" smtClean="0"/>
              <a:t>Prunéřov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6248220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687" cy="1143000"/>
          </a:xfrm>
        </p:spPr>
        <p:txBody>
          <a:bodyPr/>
          <a:lstStyle/>
          <a:p>
            <a:r>
              <a:rPr lang="cs-CZ" dirty="0" smtClean="0"/>
              <a:t>Jaderné elektrárny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7331" y="1674812"/>
            <a:ext cx="6777037" cy="3508375"/>
          </a:xfrm>
        </p:spPr>
        <p:txBody>
          <a:bodyPr/>
          <a:lstStyle/>
          <a:p>
            <a:r>
              <a:rPr lang="cs-CZ" dirty="0" smtClean="0"/>
              <a:t>Temelín (2000 MW)</a:t>
            </a:r>
            <a:endParaRPr lang="cs-CZ" dirty="0"/>
          </a:p>
          <a:p>
            <a:r>
              <a:rPr lang="cs-CZ" dirty="0" smtClean="0"/>
              <a:t>Dukovany (2040 MW)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24944"/>
            <a:ext cx="4896544" cy="3227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6152646"/>
            <a:ext cx="16894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2 -  JE Dukovany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043706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687" cy="1143000"/>
          </a:xfrm>
        </p:spPr>
        <p:txBody>
          <a:bodyPr/>
          <a:lstStyle/>
          <a:p>
            <a:r>
              <a:rPr lang="cs-CZ" dirty="0" smtClean="0"/>
              <a:t>Vodní elektrárny ČEZ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916832"/>
            <a:ext cx="7273428" cy="3508375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Celkově provozuje společnost ČEZ v ČR 32 vodních elektráren a z toho dvě přečerpávací.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6355" y="3573016"/>
            <a:ext cx="2952328" cy="2150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6006715"/>
            <a:ext cx="17295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Dlouhé stráně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899998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Fotovoltaické</a:t>
            </a:r>
            <a:r>
              <a:rPr lang="cs-CZ" dirty="0" smtClean="0"/>
              <a:t> 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ČR je 32 </a:t>
            </a:r>
            <a:r>
              <a:rPr lang="cs-CZ" dirty="0" err="1" smtClean="0"/>
              <a:t>fotovoltaických</a:t>
            </a:r>
            <a:r>
              <a:rPr lang="cs-CZ" dirty="0" smtClean="0"/>
              <a:t> elektráren </a:t>
            </a:r>
            <a:r>
              <a:rPr lang="cs-CZ" dirty="0" smtClean="0"/>
              <a:t>                     s </a:t>
            </a:r>
            <a:r>
              <a:rPr lang="cs-CZ" dirty="0" smtClean="0"/>
              <a:t>výkonem nad 5 MW.</a:t>
            </a:r>
          </a:p>
          <a:p>
            <a:r>
              <a:rPr lang="cs-CZ" dirty="0" smtClean="0"/>
              <a:t>A 109 </a:t>
            </a:r>
            <a:r>
              <a:rPr lang="cs-CZ" dirty="0" err="1" smtClean="0"/>
              <a:t>fotovoltaických</a:t>
            </a:r>
            <a:r>
              <a:rPr lang="cs-CZ" dirty="0" smtClean="0"/>
              <a:t> </a:t>
            </a:r>
            <a:r>
              <a:rPr lang="cs-CZ" dirty="0" smtClean="0"/>
              <a:t>elektráren                            </a:t>
            </a:r>
            <a:r>
              <a:rPr lang="cs-CZ" dirty="0" smtClean="0"/>
              <a:t>s výkonem mezi 3 – 5 MW.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933056"/>
            <a:ext cx="5034136" cy="2378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5935075"/>
            <a:ext cx="14934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FV Vepřek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985724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Větrné 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současnosti je v ČR instalovaný výkon 260 MW. </a:t>
            </a:r>
          </a:p>
          <a:p>
            <a:r>
              <a:rPr lang="cs-CZ" dirty="0" smtClean="0"/>
              <a:t>Počet větrných turbín o výkonu větším jak 1MW je 110.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604202"/>
            <a:ext cx="3816424" cy="2862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5517232"/>
            <a:ext cx="2377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 – VE Ostružná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082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346869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13556" y="134076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>
                <a:latin typeface="Franklin Gothic Book" pitchFamily="34" charset="0"/>
              </a:rPr>
              <a:t>O</a:t>
            </a:r>
            <a:r>
              <a:rPr lang="cs-CZ" sz="2000" dirty="0" smtClean="0">
                <a:latin typeface="Franklin Gothic Book" pitchFamily="34" charset="0"/>
              </a:rPr>
              <a:t>br. 1, 3 – </a:t>
            </a:r>
            <a:r>
              <a:rPr lang="pt-BR" sz="2000" dirty="0"/>
              <a:t>AUTOR NEUVEDEN. </a:t>
            </a:r>
            <a:r>
              <a:rPr lang="pt-BR" sz="2000" i="1" dirty="0"/>
              <a:t>ČEZ</a:t>
            </a:r>
            <a:r>
              <a:rPr lang="pt-BR" sz="2000" dirty="0"/>
              <a:t> [online]. [cit. 14.3.2013]. Dostupný na WWW: http://www.cez.cz/cs/vyroba-elektriny/uhelne-elektrarny/cr.html 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2 - </a:t>
            </a:r>
            <a:r>
              <a:rPr lang="pt-BR" sz="2000" dirty="0"/>
              <a:t>AUTOR NEUVEDEN. </a:t>
            </a:r>
            <a:r>
              <a:rPr lang="pt-BR" sz="2000" i="1" dirty="0"/>
              <a:t>ČEZ</a:t>
            </a:r>
            <a:r>
              <a:rPr lang="pt-BR" sz="2000" dirty="0"/>
              <a:t> [online]. [cit. 14.3.2013]. Dostupný na WWW: http://www.cez.cz/cs/vyroba-elektriny/jaderna-energetika/jaderne-elektrarny-cez/edu/historie-a-soucasnost.html 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4 - </a:t>
            </a:r>
            <a:r>
              <a:rPr lang="cs-CZ" sz="2000" dirty="0"/>
              <a:t>AUTOR NEUVEDEN. </a:t>
            </a:r>
            <a:r>
              <a:rPr lang="cs-CZ" sz="2000" i="1" dirty="0" err="1"/>
              <a:t>Wikipedia</a:t>
            </a:r>
            <a:r>
              <a:rPr lang="cs-CZ" sz="2000" dirty="0"/>
              <a:t> [online]. [cit. 14.3.2013]. Dostupný na WWW: http://cs.wikipedia.org/wiki/Soubor:Fotovoltaick%C3%A1_elektr%C3%A1rna_Vep%C5%99ek_%2802%29.jpg</a:t>
            </a:r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5 - </a:t>
            </a:r>
            <a:r>
              <a:rPr lang="cs-CZ" sz="2000" dirty="0"/>
              <a:t>AUTOR NEUVEDEN. </a:t>
            </a:r>
            <a:r>
              <a:rPr lang="cs-CZ" sz="2000" i="1" dirty="0" err="1"/>
              <a:t>Wikipedia</a:t>
            </a:r>
            <a:r>
              <a:rPr lang="cs-CZ" sz="2000" dirty="0"/>
              <a:t> [online]. [cit. 14.3.2013]. Dostupný na WWW: http://cs.wikipedia.org/wiki/Soubor:OstruznaElektrarny.jpg</a:t>
            </a:r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404664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4316</TotalTime>
  <Words>420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Výukový materiál</vt:lpstr>
      <vt:lpstr>Snímek 3</vt:lpstr>
      <vt:lpstr>Dělení podle instalovaného výkonu (rok 2009)</vt:lpstr>
      <vt:lpstr>Tepelné elektrárny                           na území ČR</vt:lpstr>
      <vt:lpstr>Jaderné elektrárny v ČR</vt:lpstr>
      <vt:lpstr>Vodní elektrárny ČEZ</vt:lpstr>
      <vt:lpstr>Fotovoltaické elektrárny</vt:lpstr>
      <vt:lpstr>Větrné elektrárny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385</cp:revision>
  <dcterms:created xsi:type="dcterms:W3CDTF">2011-04-17T19:50:20Z</dcterms:created>
  <dcterms:modified xsi:type="dcterms:W3CDTF">2013-05-23T12:35:30Z</dcterms:modified>
</cp:coreProperties>
</file>