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4" r:id="rId5"/>
    <p:sldId id="285" r:id="rId6"/>
    <p:sldId id="286" r:id="rId7"/>
    <p:sldId id="287" r:id="rId8"/>
    <p:sldId id="288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Usm%C4%9Br%C5%88ova%C4%8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Usměrňovače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05_01_32_INOVACE_18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Popis a schéma zapojení jednotlivých usměrňovačů.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Jednocestný, dvoucestný, můstkový, neboli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Graetzův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Usměrňovače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1143000"/>
          </a:xfrm>
        </p:spPr>
        <p:txBody>
          <a:bodyPr/>
          <a:lstStyle/>
          <a:p>
            <a:r>
              <a:rPr lang="cs-CZ" dirty="0" smtClean="0"/>
              <a:t>Usměrňovače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6777037" cy="3508375"/>
          </a:xfrm>
        </p:spPr>
        <p:txBody>
          <a:bodyPr/>
          <a:lstStyle/>
          <a:p>
            <a:r>
              <a:rPr lang="cs-CZ" dirty="0" smtClean="0"/>
              <a:t>Jejich základem je jedna či více diod.</a:t>
            </a:r>
          </a:p>
          <a:p>
            <a:r>
              <a:rPr lang="cs-CZ" dirty="0" smtClean="0"/>
              <a:t>Usměrňují střídavé napětí na stejnosměrné tepavé.</a:t>
            </a:r>
          </a:p>
          <a:p>
            <a:r>
              <a:rPr lang="cs-CZ" dirty="0" smtClean="0"/>
              <a:t>Stejnosměrné tepavé napětí následně vyfiltrujeme a získáme napětí podobné tomu z baterie, či akumulátoru.</a:t>
            </a:r>
            <a:endParaRPr lang="cs-CZ" dirty="0"/>
          </a:p>
        </p:txBody>
      </p:sp>
      <p:pic>
        <p:nvPicPr>
          <p:cNvPr id="1026" name="Picture 2" descr="http://www.tnzcz.com/images-tnz/ud-160-web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104" b="13031"/>
          <a:stretch/>
        </p:blipFill>
        <p:spPr bwMode="auto">
          <a:xfrm>
            <a:off x="3995936" y="4221088"/>
            <a:ext cx="3810000" cy="191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6024501"/>
            <a:ext cx="23370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Svařovací usměrňovač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687568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usměrňovačů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Jednocestný</a:t>
            </a:r>
          </a:p>
          <a:p>
            <a:r>
              <a:rPr lang="cs-CZ" dirty="0" smtClean="0"/>
              <a:t>Dvoucestný</a:t>
            </a:r>
          </a:p>
          <a:p>
            <a:r>
              <a:rPr lang="cs-CZ" dirty="0" smtClean="0"/>
              <a:t>Můstkový (</a:t>
            </a:r>
            <a:r>
              <a:rPr lang="cs-CZ" dirty="0" err="1" smtClean="0"/>
              <a:t>Graetzův</a:t>
            </a:r>
            <a:r>
              <a:rPr lang="cs-CZ" dirty="0" smtClean="0"/>
              <a:t>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48" r="13532"/>
          <a:stretch/>
        </p:blipFill>
        <p:spPr bwMode="auto">
          <a:xfrm>
            <a:off x="5076056" y="3369889"/>
            <a:ext cx="2988860" cy="2988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6015782"/>
            <a:ext cx="230338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Můstkový usměrňovač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005131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Jednocestný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základem je jedna dioda, která propouští pouze jednu půlvlnu střídavého napětí.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791538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6021288"/>
            <a:ext cx="3314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schéma jednocestného usměrňovače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645700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Dvoucestný usměrňovač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Skládá se ze dvou diod, každá propouští jednu půlvlnu střídavého napětí.</a:t>
            </a:r>
          </a:p>
          <a:p>
            <a:r>
              <a:rPr lang="cs-CZ" dirty="0" smtClean="0"/>
              <a:t>Potřebuje ale transformátor, který </a:t>
            </a:r>
            <a:r>
              <a:rPr lang="cs-CZ" dirty="0" smtClean="0"/>
              <a:t>má               </a:t>
            </a:r>
            <a:r>
              <a:rPr lang="cs-CZ" dirty="0" smtClean="0"/>
              <a:t>v sekundárním vinutí vyvedený střed.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7344816" cy="1958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093296"/>
            <a:ext cx="3234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Schéma dvoucestného usměrňovače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6073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Můstkový usměrňovač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Skládá se ze čtyř diod, je nejpoužívanějším usměrňovačem</a:t>
            </a:r>
          </a:p>
          <a:p>
            <a:r>
              <a:rPr lang="cs-CZ" dirty="0" smtClean="0"/>
              <a:t>Dnes se již běžně prodává v jednom pouzdře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0" t="9558" r="2172" b="13127"/>
          <a:stretch/>
        </p:blipFill>
        <p:spPr>
          <a:xfrm>
            <a:off x="851895" y="4005064"/>
            <a:ext cx="7705965" cy="19763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72280" y="6165304"/>
            <a:ext cx="30535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Schéma </a:t>
            </a:r>
            <a:r>
              <a:rPr lang="cs-CZ" sz="1200" dirty="0" err="1" smtClean="0"/>
              <a:t>Graetzova</a:t>
            </a:r>
            <a:r>
              <a:rPr lang="cs-CZ" sz="1200" dirty="0" smtClean="0"/>
              <a:t> usměrňovače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188784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13556" y="134076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– </a:t>
            </a:r>
            <a:r>
              <a:rPr lang="cs-CZ" sz="2000" dirty="0">
                <a:latin typeface="Franklin Gothic Book" pitchFamily="34" charset="0"/>
              </a:rPr>
              <a:t>AUTOR NEUVEDEN. </a:t>
            </a:r>
            <a:r>
              <a:rPr lang="cs-CZ" sz="2000" i="1" dirty="0">
                <a:latin typeface="Franklin Gothic Book" pitchFamily="34" charset="0"/>
              </a:rPr>
              <a:t>TNZ</a:t>
            </a:r>
            <a:r>
              <a:rPr lang="cs-CZ" sz="2000" dirty="0">
                <a:latin typeface="Franklin Gothic Book" pitchFamily="34" charset="0"/>
              </a:rPr>
              <a:t> [online]. [cit. 3.4.2013]. Dostupný na WWW: http://www.tnzcz.com/usmercz.html 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cs-CZ" sz="2000" dirty="0"/>
              <a:t>AUTOR NEUVEDEN. </a:t>
            </a:r>
            <a:r>
              <a:rPr lang="cs-CZ" sz="2000" i="1" dirty="0"/>
              <a:t>TME</a:t>
            </a:r>
            <a:r>
              <a:rPr lang="cs-CZ" sz="2000" dirty="0"/>
              <a:t> [online]. [cit. 3.4.2013]. Dostupný na WWW: http://www.tme.eu/cz/katalog/mustky-jednofazove-diodove-ctvercove_112812/ 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3, 4 </a:t>
            </a:r>
            <a:r>
              <a:rPr lang="cs-CZ" sz="2000" dirty="0" smtClean="0">
                <a:latin typeface="Franklin Gothic Book" pitchFamily="34" charset="0"/>
              </a:rPr>
              <a:t>– PETR </a:t>
            </a:r>
            <a:r>
              <a:rPr lang="cs-CZ" sz="2000" dirty="0" err="1" smtClean="0">
                <a:latin typeface="Franklin Gothic Book" pitchFamily="34" charset="0"/>
              </a:rPr>
              <a:t>ADÁMEK.</a:t>
            </a:r>
            <a:r>
              <a:rPr lang="cs-CZ" sz="2000" i="1" dirty="0" err="1" smtClean="0">
                <a:latin typeface="Franklin Gothic Book" pitchFamily="34" charset="0"/>
              </a:rPr>
              <a:t>Wikipedia</a:t>
            </a:r>
            <a:r>
              <a:rPr lang="cs-CZ" sz="2000" dirty="0" smtClean="0">
                <a:latin typeface="Franklin Gothic Book" pitchFamily="34" charset="0"/>
              </a:rPr>
              <a:t> </a:t>
            </a:r>
            <a:r>
              <a:rPr lang="cs-CZ" sz="2000" dirty="0">
                <a:latin typeface="Franklin Gothic Book" pitchFamily="34" charset="0"/>
              </a:rPr>
              <a:t>[online]. [cit. 3.4.2013]. Dostupný na WWW: </a:t>
            </a:r>
            <a:r>
              <a:rPr lang="cs-CZ" sz="2000" dirty="0">
                <a:latin typeface="Franklin Gothic Book" pitchFamily="34" charset="0"/>
                <a:hlinkClick r:id="rId2"/>
              </a:rPr>
              <a:t>http://</a:t>
            </a:r>
            <a:r>
              <a:rPr lang="cs-CZ" sz="2000" dirty="0" smtClean="0">
                <a:latin typeface="Franklin Gothic Book" pitchFamily="34" charset="0"/>
                <a:hlinkClick r:id="rId2"/>
              </a:rPr>
              <a:t>cs.wikipedia.org/wiki/Usm%C4%9Br%C5%88ova%C4%8D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5 - </a:t>
            </a:r>
            <a:r>
              <a:rPr lang="cs-CZ" sz="2000" dirty="0"/>
              <a:t>AUTOR NEUVEDEN. </a:t>
            </a:r>
            <a:r>
              <a:rPr lang="cs-CZ" sz="2000" i="1" dirty="0"/>
              <a:t>Fyzika</a:t>
            </a:r>
            <a:r>
              <a:rPr lang="cs-CZ" sz="2000" dirty="0"/>
              <a:t> [online]. [cit. 3.4.2013]. Dostupný na WWW: http://fyzika.gbn.cz/phprs/image/fyzika/elmag/strid_p/usmer22.gif 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latin typeface="Franklin Gothic Book" pitchFamily="34" charset="0"/>
              <a:cs typeface="Traditional Arabic" pitchFamily="18" charset="-78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4997</TotalTime>
  <Words>330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Snímek 1</vt:lpstr>
      <vt:lpstr>Výukový materiál</vt:lpstr>
      <vt:lpstr>Snímek 3</vt:lpstr>
      <vt:lpstr>Usměrňovače</vt:lpstr>
      <vt:lpstr>Typy usměrňovačů</vt:lpstr>
      <vt:lpstr>Jednocestný</vt:lpstr>
      <vt:lpstr>Dvoucestný usměrňovač</vt:lpstr>
      <vt:lpstr>Můstkový usměrňovač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527</cp:revision>
  <dcterms:created xsi:type="dcterms:W3CDTF">2011-04-17T19:50:20Z</dcterms:created>
  <dcterms:modified xsi:type="dcterms:W3CDTF">2013-05-23T12:46:05Z</dcterms:modified>
</cp:coreProperties>
</file>