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4" r:id="rId5"/>
    <p:sldId id="285" r:id="rId6"/>
    <p:sldId id="286" r:id="rId7"/>
    <p:sldId id="287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ranzist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Tranzistor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05_01_32_INOVACE_19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Vznik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rozdělení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typy tranzistorů.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Unipolární, bipolární, FET, NPN a PNP. 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Tranzistor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r>
              <a:rPr lang="cs-CZ" dirty="0" smtClean="0"/>
              <a:t>Tranzistor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037" cy="3508375"/>
          </a:xfrm>
        </p:spPr>
        <p:txBody>
          <a:bodyPr/>
          <a:lstStyle/>
          <a:p>
            <a:r>
              <a:rPr lang="cs-CZ" dirty="0" smtClean="0"/>
              <a:t>Je polovodičová součástka tvořená dvěma PN přechody.</a:t>
            </a:r>
          </a:p>
          <a:p>
            <a:r>
              <a:rPr lang="cs-CZ" dirty="0" smtClean="0"/>
              <a:t>Tranzistor byl vynalezen roku 1947.</a:t>
            </a:r>
          </a:p>
          <a:p>
            <a:r>
              <a:rPr lang="cs-CZ" dirty="0" smtClean="0"/>
              <a:t>Je základem všech integrovaných obvodů, procesorů a většiny elektronických zařízení.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6024501"/>
            <a:ext cx="18096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První tranzistor</a:t>
            </a:r>
            <a:endParaRPr lang="cs-CZ" sz="1200" dirty="0"/>
          </a:p>
        </p:txBody>
      </p:sp>
      <p:pic>
        <p:nvPicPr>
          <p:cNvPr id="5" name="Picture 2" descr="http://www.computerhistory.org/semiconductor/assets/images/400x400/1947_1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42" t="4029" r="11385" b="3911"/>
          <a:stretch/>
        </p:blipFill>
        <p:spPr bwMode="auto">
          <a:xfrm>
            <a:off x="6012160" y="3559862"/>
            <a:ext cx="2304256" cy="274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7568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Typy tranzistorů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9362" y="1944469"/>
            <a:ext cx="6777037" cy="3508375"/>
          </a:xfrm>
        </p:spPr>
        <p:txBody>
          <a:bodyPr/>
          <a:lstStyle/>
          <a:p>
            <a:r>
              <a:rPr lang="cs-CZ" dirty="0" smtClean="0"/>
              <a:t>Bipolární NPN a PNP jsou řízeny proudem do báze</a:t>
            </a:r>
          </a:p>
          <a:p>
            <a:pPr marL="69850" indent="0">
              <a:buNone/>
            </a:pPr>
            <a:endParaRPr lang="cs-CZ" dirty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Unipolární (FET) jsou řízeny napětím na řídící elektrodě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9406" y="4005064"/>
            <a:ext cx="3508510" cy="20217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71800" y="5888264"/>
            <a:ext cx="16060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Značky FET</a:t>
            </a:r>
            <a:endParaRPr lang="cs-CZ" sz="1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5886" y="2402866"/>
            <a:ext cx="1247775" cy="8763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7291" y="2402866"/>
            <a:ext cx="1228725" cy="10382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74230" y="3306575"/>
            <a:ext cx="36835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Obr.2 – Schématické značky bipolárních tranzistorů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77799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7898" y="764704"/>
            <a:ext cx="7024687" cy="1143000"/>
          </a:xfrm>
        </p:spPr>
        <p:txBody>
          <a:bodyPr/>
          <a:lstStyle/>
          <a:p>
            <a:r>
              <a:rPr lang="cs-CZ" dirty="0" smtClean="0"/>
              <a:t>Bipolární tranzistory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6777037" cy="3508375"/>
          </a:xfrm>
        </p:spPr>
        <p:txBody>
          <a:bodyPr/>
          <a:lstStyle/>
          <a:p>
            <a:r>
              <a:rPr lang="cs-CZ" dirty="0"/>
              <a:t>Základem tranzistoru je velmi tenká destička polovodiče, tzv. báze, na kterou je z obou stran napařen přechod PN, nebo NP</a:t>
            </a:r>
            <a:r>
              <a:rPr lang="cs-CZ" dirty="0" smtClean="0"/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84984"/>
            <a:ext cx="49244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812" y="5907420"/>
            <a:ext cx="15840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PNP a NPN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8577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08720"/>
            <a:ext cx="7024687" cy="1143000"/>
          </a:xfrm>
        </p:spPr>
        <p:txBody>
          <a:bodyPr/>
          <a:lstStyle/>
          <a:p>
            <a:r>
              <a:rPr lang="cs-CZ" dirty="0" smtClean="0"/>
              <a:t>Provedení tranzistorů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41027"/>
            <a:ext cx="7004121" cy="385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87894" y="6104329"/>
            <a:ext cx="208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pouzdra tranzistorů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79278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>
                <a:latin typeface="Franklin Gothic Book" pitchFamily="34" charset="0"/>
              </a:rPr>
              <a:t>AUTOR NEUVEDEN. </a:t>
            </a:r>
            <a:r>
              <a:rPr lang="cs-CZ" sz="2000" i="1" dirty="0" err="1">
                <a:latin typeface="Franklin Gothic Book" pitchFamily="34" charset="0"/>
              </a:rPr>
              <a:t>Computer</a:t>
            </a:r>
            <a:r>
              <a:rPr lang="cs-CZ" sz="2000" i="1" dirty="0">
                <a:latin typeface="Franklin Gothic Book" pitchFamily="34" charset="0"/>
              </a:rPr>
              <a:t> </a:t>
            </a:r>
            <a:r>
              <a:rPr lang="cs-CZ" sz="2000" i="1" dirty="0" err="1">
                <a:latin typeface="Franklin Gothic Book" pitchFamily="34" charset="0"/>
              </a:rPr>
              <a:t>History</a:t>
            </a:r>
            <a:r>
              <a:rPr lang="cs-CZ" sz="2000" dirty="0">
                <a:latin typeface="Franklin Gothic Book" pitchFamily="34" charset="0"/>
              </a:rPr>
              <a:t> [online]. [cit. 4.4.2013]. Dostupný na WWW: http://www.computerhistory.org/semiconductor/timeline/1947-invention.html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cs-CZ" sz="2000" dirty="0"/>
              <a:t>AUTOR NEUVEDEN. </a:t>
            </a:r>
            <a:r>
              <a:rPr lang="cs-CZ" sz="2000" i="1" dirty="0"/>
              <a:t>Tranzistor</a:t>
            </a:r>
            <a:r>
              <a:rPr lang="cs-CZ" sz="2000" dirty="0"/>
              <a:t> [online]. [cit. 4.4.2013]. Dostupný na WWW: http://</a:t>
            </a:r>
            <a:r>
              <a:rPr lang="cs-CZ" sz="2000" dirty="0" smtClean="0"/>
              <a:t>tranzistor.vyrazit.info/pracovni-bod-tridy-zesilovacu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3 - </a:t>
            </a:r>
            <a:r>
              <a:rPr lang="cs-CZ" sz="2000" dirty="0" smtClean="0"/>
              <a:t>JJBEARD</a:t>
            </a:r>
            <a:r>
              <a:rPr lang="cs-CZ" sz="2000" dirty="0" smtClean="0">
                <a:latin typeface="Franklin Gothic Book" pitchFamily="34" charset="0"/>
              </a:rPr>
              <a:t>. </a:t>
            </a:r>
            <a:r>
              <a:rPr lang="cs-CZ" sz="2000" i="1" dirty="0">
                <a:latin typeface="Franklin Gothic Book" pitchFamily="34" charset="0"/>
              </a:rPr>
              <a:t>Wikipedie</a:t>
            </a:r>
            <a:r>
              <a:rPr lang="cs-CZ" sz="2000" dirty="0">
                <a:latin typeface="Franklin Gothic Book" pitchFamily="34" charset="0"/>
              </a:rPr>
              <a:t> [online]. [cit. 4.4.2013]. Dostupný na WWW: </a:t>
            </a:r>
            <a:r>
              <a:rPr lang="cs-CZ" sz="2000" dirty="0">
                <a:latin typeface="Franklin Gothic Book" pitchFamily="34" charset="0"/>
                <a:hlinkClick r:id="rId2"/>
              </a:rPr>
              <a:t>http</a:t>
            </a:r>
            <a:r>
              <a:rPr lang="cs-CZ" sz="2000">
                <a:latin typeface="Franklin Gothic Book" pitchFamily="34" charset="0"/>
                <a:hlinkClick r:id="rId2"/>
              </a:rPr>
              <a:t>://</a:t>
            </a:r>
            <a:r>
              <a:rPr lang="cs-CZ" sz="2000" smtClean="0">
                <a:latin typeface="Franklin Gothic Book" pitchFamily="34" charset="0"/>
                <a:hlinkClick r:id="rId2"/>
              </a:rPr>
              <a:t>cs.wikipedia.org/wiki/Tranzistor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4, 5 - </a:t>
            </a:r>
            <a:r>
              <a:rPr lang="pl-PL" sz="2000" i="1" dirty="0"/>
              <a:t>Techmania</a:t>
            </a:r>
            <a:r>
              <a:rPr lang="pl-PL" sz="2000" dirty="0"/>
              <a:t> [online]. [cit. 4.4.2013]. Dostupný na WWW: http://www.techmania.cz/edutorium/art_exponaty.php?xkat=fyzika&amp;xser=456c656b74f8696e612061206d61676e657469736d7573h&amp;key=542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  <a:cs typeface="Traditional Arabic" pitchFamily="18" charset="-7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5074</TotalTime>
  <Words>295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Snímek 1</vt:lpstr>
      <vt:lpstr>Výukový materiál</vt:lpstr>
      <vt:lpstr>Snímek 3</vt:lpstr>
      <vt:lpstr>Tranzistor</vt:lpstr>
      <vt:lpstr>Typy tranzistorů</vt:lpstr>
      <vt:lpstr>Bipolární tranzistory</vt:lpstr>
      <vt:lpstr>Provedení tranzistorů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543</cp:revision>
  <dcterms:created xsi:type="dcterms:W3CDTF">2011-04-17T19:50:20Z</dcterms:created>
  <dcterms:modified xsi:type="dcterms:W3CDTF">2013-05-23T12:49:01Z</dcterms:modified>
</cp:coreProperties>
</file>