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VY_32_INOVACE_39AJ_5tr_SLOVICKA13.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13.lekce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14.4.2013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C4942AD-AFF8-4486-A372-B39D460D89FF}" type="presOf" srcId="{6B0205A6-422D-4956-AD89-0CEBCAE4530D}" destId="{B1DDF1AD-3BC2-43B8-A8D0-A33120EFAF7C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465A3FD-78B2-4CE9-AEC4-0933B5CFE7AB}" type="presOf" srcId="{EBC41103-E2E5-4D48-9B4B-425520D3D098}" destId="{97CBBA99-26B9-4E2D-BA76-BF47FEBF0134}" srcOrd="0" destOrd="0" presId="urn:microsoft.com/office/officeart/2005/8/layout/vList2"/>
    <dgm:cxn modelId="{E32259ED-1CA7-4A7C-81E9-5C66601319C5}" type="presOf" srcId="{C73C7642-F245-4585-8F88-243F9FAEF6CA}" destId="{1C4BCB69-D3A6-4CCF-9871-D9B9359B8159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C6CB5ED-A446-4176-B1AF-120B8DF5250C}" type="presOf" srcId="{445C7998-7549-48B0-BD68-D4F0167F02E5}" destId="{7B541546-39A7-4633-AED0-6028788110D7}" srcOrd="0" destOrd="0" presId="urn:microsoft.com/office/officeart/2005/8/layout/vList2"/>
    <dgm:cxn modelId="{03A74F62-57D1-4509-8529-766C83A8507A}" type="presOf" srcId="{FBBFC3EA-9D9D-4F3A-BEA6-9C2C0E46BF20}" destId="{ACAD381E-21DC-4C07-8FDD-119C2EC3BB2E}" srcOrd="0" destOrd="0" presId="urn:microsoft.com/office/officeart/2005/8/layout/vList2"/>
    <dgm:cxn modelId="{4C07B790-90D6-41C8-BDD9-D9300EEF9934}" type="presOf" srcId="{019433A1-1324-4DE1-9E6F-32B851095F74}" destId="{ABF03533-6AD0-44CD-A08E-C9977356B6A8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7214E17-EEBA-4766-9E64-320D483E01E6}" type="presOf" srcId="{39F8B381-5807-488E-AC22-73DD4140ED4A}" destId="{612116FE-9061-44B1-A457-8F1AFBD162E0}" srcOrd="0" destOrd="0" presId="urn:microsoft.com/office/officeart/2005/8/layout/vList2"/>
    <dgm:cxn modelId="{235DF707-9754-482C-A66C-8D02385B64E1}" type="presParOf" srcId="{612116FE-9061-44B1-A457-8F1AFBD162E0}" destId="{7B541546-39A7-4633-AED0-6028788110D7}" srcOrd="0" destOrd="0" presId="urn:microsoft.com/office/officeart/2005/8/layout/vList2"/>
    <dgm:cxn modelId="{9D0C0784-2751-4D7B-8961-B6C5A21B851F}" type="presParOf" srcId="{612116FE-9061-44B1-A457-8F1AFBD162E0}" destId="{9B9314F6-85CC-4C49-B24D-6AF5DF05D800}" srcOrd="1" destOrd="0" presId="urn:microsoft.com/office/officeart/2005/8/layout/vList2"/>
    <dgm:cxn modelId="{15261A5C-7ADE-4B48-A2B8-D0ED3F02EE10}" type="presParOf" srcId="{612116FE-9061-44B1-A457-8F1AFBD162E0}" destId="{ACAD381E-21DC-4C07-8FDD-119C2EC3BB2E}" srcOrd="2" destOrd="0" presId="urn:microsoft.com/office/officeart/2005/8/layout/vList2"/>
    <dgm:cxn modelId="{7DFE5283-14D3-49B7-A8EB-99D9480F15C8}" type="presParOf" srcId="{612116FE-9061-44B1-A457-8F1AFBD162E0}" destId="{208194AD-7544-4854-B7A4-4A67E5453B54}" srcOrd="3" destOrd="0" presId="urn:microsoft.com/office/officeart/2005/8/layout/vList2"/>
    <dgm:cxn modelId="{21491872-E5B6-4EB4-B02F-47FED98DCFD5}" type="presParOf" srcId="{612116FE-9061-44B1-A457-8F1AFBD162E0}" destId="{ABF03533-6AD0-44CD-A08E-C9977356B6A8}" srcOrd="4" destOrd="0" presId="urn:microsoft.com/office/officeart/2005/8/layout/vList2"/>
    <dgm:cxn modelId="{3DE8B688-ABF0-4B12-9639-A7B5A3FDB504}" type="presParOf" srcId="{612116FE-9061-44B1-A457-8F1AFBD162E0}" destId="{60E42310-8BB6-41EA-B44F-0BAC7EFC9B2E}" srcOrd="5" destOrd="0" presId="urn:microsoft.com/office/officeart/2005/8/layout/vList2"/>
    <dgm:cxn modelId="{D0410523-441C-4B3D-9B4C-588DCF1BEF79}" type="presParOf" srcId="{612116FE-9061-44B1-A457-8F1AFBD162E0}" destId="{1C4BCB69-D3A6-4CCF-9871-D9B9359B8159}" srcOrd="6" destOrd="0" presId="urn:microsoft.com/office/officeart/2005/8/layout/vList2"/>
    <dgm:cxn modelId="{873403BC-429A-4E1B-95F4-8C6F87F3A3BB}" type="presParOf" srcId="{612116FE-9061-44B1-A457-8F1AFBD162E0}" destId="{34DE5943-AAB5-4DC3-B765-99B35FCB6ECD}" srcOrd="7" destOrd="0" presId="urn:microsoft.com/office/officeart/2005/8/layout/vList2"/>
    <dgm:cxn modelId="{00C79057-AA4A-4744-A5C5-978EE0B8D9A1}" type="presParOf" srcId="{612116FE-9061-44B1-A457-8F1AFBD162E0}" destId="{97CBBA99-26B9-4E2D-BA76-BF47FEBF0134}" srcOrd="8" destOrd="0" presId="urn:microsoft.com/office/officeart/2005/8/layout/vList2"/>
    <dgm:cxn modelId="{DFF0BBC5-5B4D-4E4D-B62C-020DD72E9651}" type="presParOf" srcId="{612116FE-9061-44B1-A457-8F1AFBD162E0}" destId="{9A22653A-B2DB-4D9E-A633-AD2EC219A723}" srcOrd="9" destOrd="0" presId="urn:microsoft.com/office/officeart/2005/8/layout/vList2"/>
    <dgm:cxn modelId="{0061DB4D-378A-4B48-B3C9-760D6B3CCF08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VY_32_INOVACE_39AJ_5tr_SLOVICKA13.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13.lekce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14.4.2013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A4A49BB-F18B-4430-ABBE-B824CB173B3C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F8FBDE6-79E5-48A7-A2D5-55079F9EE55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A49BB-F18B-4430-ABBE-B824CB173B3C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FBDE6-79E5-48A7-A2D5-55079F9EE5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A4A49BB-F18B-4430-ABBE-B824CB173B3C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F8FBDE6-79E5-48A7-A2D5-55079F9EE55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A49BB-F18B-4430-ABBE-B824CB173B3C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FBDE6-79E5-48A7-A2D5-55079F9EE5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A49BB-F18B-4430-ABBE-B824CB173B3C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FBDE6-79E5-48A7-A2D5-55079F9EE5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A49BB-F18B-4430-ABBE-B824CB173B3C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FBDE6-79E5-48A7-A2D5-55079F9EE5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A4A49BB-F18B-4430-ABBE-B824CB173B3C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FBDE6-79E5-48A7-A2D5-55079F9EE5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A49BB-F18B-4430-ABBE-B824CB173B3C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FBDE6-79E5-48A7-A2D5-55079F9EE5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A49BB-F18B-4430-ABBE-B824CB173B3C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FBDE6-79E5-48A7-A2D5-55079F9EE5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A49BB-F18B-4430-ABBE-B824CB173B3C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FBDE6-79E5-48A7-A2D5-55079F9EE5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A4A49BB-F18B-4430-ABBE-B824CB173B3C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F8FBDE6-79E5-48A7-A2D5-55079F9EE5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A4A49BB-F18B-4430-ABBE-B824CB173B3C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F8FBDE6-79E5-48A7-A2D5-55079F9EE55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47384294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9255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13.lekce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/>
              <a:t>3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</a:t>
            </a:r>
            <a:r>
              <a:rPr lang="cs-CZ" dirty="0" smtClean="0"/>
              <a:t>popis obrázků</a:t>
            </a:r>
            <a:r>
              <a:rPr lang="cs-CZ" smtClean="0"/>
              <a:t>, předložky.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63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češtiny: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Stone</a:t>
            </a:r>
          </a:p>
          <a:p>
            <a:r>
              <a:rPr lang="cs-CZ" dirty="0" smtClean="0"/>
              <a:t>Make a </a:t>
            </a:r>
            <a:r>
              <a:rPr lang="cs-CZ" dirty="0" err="1" smtClean="0"/>
              <a:t>cake</a:t>
            </a:r>
            <a:r>
              <a:rPr lang="cs-CZ" dirty="0" smtClean="0"/>
              <a:t> / </a:t>
            </a:r>
            <a:r>
              <a:rPr lang="cs-CZ" dirty="0" err="1" smtClean="0"/>
              <a:t>kite</a:t>
            </a:r>
            <a:endParaRPr lang="cs-CZ" dirty="0" smtClean="0"/>
          </a:p>
          <a:p>
            <a:r>
              <a:rPr lang="cs-CZ" dirty="0" err="1" smtClean="0"/>
              <a:t>Machine</a:t>
            </a:r>
            <a:endParaRPr lang="cs-CZ" dirty="0" smtClean="0"/>
          </a:p>
          <a:p>
            <a:r>
              <a:rPr lang="cs-CZ" dirty="0" err="1" smtClean="0"/>
              <a:t>Glue</a:t>
            </a:r>
            <a:endParaRPr lang="cs-CZ" dirty="0" smtClean="0"/>
          </a:p>
          <a:p>
            <a:r>
              <a:rPr lang="cs-CZ" dirty="0" smtClean="0"/>
              <a:t>King</a:t>
            </a:r>
          </a:p>
          <a:p>
            <a:r>
              <a:rPr lang="cs-CZ" dirty="0" err="1" smtClean="0"/>
              <a:t>Scissors</a:t>
            </a:r>
            <a:endParaRPr lang="cs-CZ" dirty="0" smtClean="0"/>
          </a:p>
          <a:p>
            <a:r>
              <a:rPr lang="cs-CZ" dirty="0" err="1" smtClean="0"/>
              <a:t>Put</a:t>
            </a:r>
            <a:r>
              <a:rPr lang="cs-CZ" dirty="0" smtClean="0"/>
              <a:t>, </a:t>
            </a:r>
            <a:r>
              <a:rPr lang="cs-CZ" dirty="0" err="1" smtClean="0"/>
              <a:t>put</a:t>
            </a:r>
            <a:endParaRPr lang="cs-CZ" dirty="0" smtClean="0"/>
          </a:p>
          <a:p>
            <a:r>
              <a:rPr lang="cs-CZ" dirty="0" err="1" smtClean="0"/>
              <a:t>Queen</a:t>
            </a:r>
            <a:endParaRPr lang="cs-CZ" dirty="0" smtClean="0"/>
          </a:p>
          <a:p>
            <a:r>
              <a:rPr lang="cs-CZ" dirty="0" err="1" smtClean="0"/>
              <a:t>String</a:t>
            </a:r>
            <a:endParaRPr lang="cs-CZ" dirty="0" smtClean="0"/>
          </a:p>
          <a:p>
            <a:r>
              <a:rPr lang="cs-CZ" dirty="0" err="1" smtClean="0"/>
              <a:t>Towel</a:t>
            </a:r>
            <a:endParaRPr lang="cs-CZ" dirty="0" smtClean="0"/>
          </a:p>
          <a:p>
            <a:r>
              <a:rPr lang="cs-CZ" dirty="0" err="1" smtClean="0"/>
              <a:t>Training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Kámen</a:t>
            </a:r>
          </a:p>
          <a:p>
            <a:r>
              <a:rPr lang="cs-CZ" dirty="0" smtClean="0"/>
              <a:t>Udělat dort / draka</a:t>
            </a:r>
          </a:p>
          <a:p>
            <a:r>
              <a:rPr lang="cs-CZ" dirty="0" smtClean="0"/>
              <a:t>Stroj</a:t>
            </a:r>
          </a:p>
          <a:p>
            <a:r>
              <a:rPr lang="cs-CZ" dirty="0" smtClean="0"/>
              <a:t>Lepidlo</a:t>
            </a:r>
          </a:p>
          <a:p>
            <a:r>
              <a:rPr lang="cs-CZ" dirty="0" smtClean="0"/>
              <a:t>Král</a:t>
            </a:r>
          </a:p>
          <a:p>
            <a:r>
              <a:rPr lang="cs-CZ" dirty="0" smtClean="0"/>
              <a:t>Nůžky</a:t>
            </a:r>
          </a:p>
          <a:p>
            <a:r>
              <a:rPr lang="cs-CZ" dirty="0" smtClean="0"/>
              <a:t>Dát, položit</a:t>
            </a:r>
          </a:p>
          <a:p>
            <a:r>
              <a:rPr lang="cs-CZ" dirty="0" smtClean="0"/>
              <a:t>Královna</a:t>
            </a:r>
          </a:p>
          <a:p>
            <a:r>
              <a:rPr lang="cs-CZ" dirty="0" smtClean="0"/>
              <a:t>Provázek</a:t>
            </a:r>
          </a:p>
          <a:p>
            <a:r>
              <a:rPr lang="cs-CZ" dirty="0" smtClean="0"/>
              <a:t>Ručník</a:t>
            </a:r>
          </a:p>
          <a:p>
            <a:r>
              <a:rPr lang="cs-CZ" dirty="0" smtClean="0"/>
              <a:t>botasky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205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Jiný, ještě jeden, další</a:t>
            </a:r>
          </a:p>
          <a:p>
            <a:r>
              <a:rPr lang="cs-CZ" dirty="0" smtClean="0"/>
              <a:t>Dozadu, zpět, obráceně</a:t>
            </a:r>
          </a:p>
          <a:p>
            <a:r>
              <a:rPr lang="cs-CZ" dirty="0" smtClean="0"/>
              <a:t>Stavět</a:t>
            </a:r>
          </a:p>
          <a:p>
            <a:r>
              <a:rPr lang="cs-CZ" dirty="0" smtClean="0"/>
              <a:t>Plakat, křičet</a:t>
            </a:r>
          </a:p>
          <a:p>
            <a:r>
              <a:rPr lang="cs-CZ" dirty="0" smtClean="0"/>
              <a:t>Mrtvý</a:t>
            </a:r>
          </a:p>
          <a:p>
            <a:r>
              <a:rPr lang="cs-CZ" dirty="0" smtClean="0"/>
              <a:t>Napínavý, vzrušující</a:t>
            </a:r>
          </a:p>
          <a:p>
            <a:r>
              <a:rPr lang="cs-CZ" dirty="0" smtClean="0"/>
              <a:t>Létající</a:t>
            </a:r>
          </a:p>
          <a:p>
            <a:r>
              <a:rPr lang="cs-CZ" dirty="0" smtClean="0"/>
              <a:t>Budoucí</a:t>
            </a:r>
          </a:p>
          <a:p>
            <a:r>
              <a:rPr lang="cs-CZ" dirty="0" smtClean="0"/>
              <a:t>Kopec</a:t>
            </a:r>
          </a:p>
          <a:p>
            <a:r>
              <a:rPr lang="cs-CZ" dirty="0" smtClean="0"/>
              <a:t>Potřebovat, muset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Another</a:t>
            </a:r>
            <a:endParaRPr lang="cs-CZ" dirty="0" smtClean="0"/>
          </a:p>
          <a:p>
            <a:r>
              <a:rPr lang="cs-CZ" dirty="0" err="1" smtClean="0"/>
              <a:t>Backwards</a:t>
            </a:r>
            <a:endParaRPr lang="cs-CZ" dirty="0" smtClean="0"/>
          </a:p>
          <a:p>
            <a:r>
              <a:rPr lang="cs-CZ" dirty="0" err="1" smtClean="0"/>
              <a:t>Build</a:t>
            </a:r>
            <a:r>
              <a:rPr lang="cs-CZ" dirty="0" smtClean="0"/>
              <a:t>, </a:t>
            </a:r>
            <a:r>
              <a:rPr lang="cs-CZ" dirty="0" err="1" smtClean="0"/>
              <a:t>built</a:t>
            </a:r>
            <a:endParaRPr lang="cs-CZ" dirty="0" smtClean="0"/>
          </a:p>
          <a:p>
            <a:r>
              <a:rPr lang="cs-CZ" dirty="0" err="1" smtClean="0"/>
              <a:t>Cry</a:t>
            </a:r>
            <a:r>
              <a:rPr lang="cs-CZ" dirty="0" smtClean="0"/>
              <a:t>, </a:t>
            </a:r>
            <a:r>
              <a:rPr lang="cs-CZ" dirty="0" err="1" smtClean="0"/>
              <a:t>cried</a:t>
            </a:r>
            <a:endParaRPr lang="cs-CZ" dirty="0" smtClean="0"/>
          </a:p>
          <a:p>
            <a:r>
              <a:rPr lang="cs-CZ" dirty="0" err="1" smtClean="0"/>
              <a:t>Dead</a:t>
            </a:r>
            <a:endParaRPr lang="cs-CZ" dirty="0" smtClean="0"/>
          </a:p>
          <a:p>
            <a:r>
              <a:rPr lang="cs-CZ" dirty="0" err="1" smtClean="0"/>
              <a:t>Exciting</a:t>
            </a:r>
            <a:endParaRPr lang="cs-CZ" dirty="0" smtClean="0"/>
          </a:p>
          <a:p>
            <a:r>
              <a:rPr lang="cs-CZ" dirty="0" err="1" smtClean="0"/>
              <a:t>Flying</a:t>
            </a:r>
            <a:endParaRPr lang="cs-CZ" dirty="0" smtClean="0"/>
          </a:p>
          <a:p>
            <a:r>
              <a:rPr lang="cs-CZ" dirty="0" err="1" smtClean="0"/>
              <a:t>Future</a:t>
            </a:r>
            <a:endParaRPr lang="cs-CZ" dirty="0" smtClean="0"/>
          </a:p>
          <a:p>
            <a:r>
              <a:rPr lang="cs-CZ" dirty="0" err="1" smtClean="0"/>
              <a:t>Hill</a:t>
            </a:r>
            <a:endParaRPr lang="cs-CZ" dirty="0" smtClean="0"/>
          </a:p>
          <a:p>
            <a:r>
              <a:rPr lang="cs-CZ" dirty="0" err="1" smtClean="0"/>
              <a:t>need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9851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WIWTI5ER\MP90031553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00808"/>
            <a:ext cx="2407295" cy="1860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DU0C84WX\MP9003372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09120"/>
            <a:ext cx="2116832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ocument"/>
          <p:cNvSpPr>
            <a:spLocks noEditPoints="1" noChangeArrowheads="1"/>
          </p:cNvSpPr>
          <p:nvPr/>
        </p:nvSpPr>
        <p:spPr bwMode="auto">
          <a:xfrm>
            <a:off x="3491880" y="4256517"/>
            <a:ext cx="1352550" cy="18097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9" name="Picture 5" descr="C:\Users\0MGM\AppData\Local\Microsoft\Windows\Temporary Internet Files\Content.IE5\E72SCZ1W\MC900233882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2276872"/>
            <a:ext cx="1800200" cy="1569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2SVIDUDW\MP90028511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333300"/>
            <a:ext cx="151216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9552" y="1700808"/>
            <a:ext cx="25202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glue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508104" y="1052736"/>
            <a:ext cx="21602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scissors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3645024"/>
            <a:ext cx="2448272" cy="6114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string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75856" y="3645024"/>
            <a:ext cx="1872208" cy="6114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paper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724128" y="3645024"/>
            <a:ext cx="2116832" cy="6114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spoon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51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PV27JQP1\MP90038744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780" y="2257751"/>
            <a:ext cx="1511812" cy="1368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WIWTI5ER\MC9000899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16832"/>
            <a:ext cx="1528527" cy="2050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VM0P4ODY\MC900371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653136"/>
            <a:ext cx="1803197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127" y="4145500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1556792"/>
            <a:ext cx="266429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swimsuit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04048" y="1556792"/>
            <a:ext cx="23042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Training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771800" y="3573016"/>
            <a:ext cx="2016224" cy="5724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ball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68144" y="3967442"/>
            <a:ext cx="2088232" cy="5416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towel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636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5" name="Picture 3" descr="C:\Users\0MGM\AppData\Local\Microsoft\Windows\Temporary Internet Files\Content.IE5\WIWTI5ER\MC9004417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2080" y="4365104"/>
            <a:ext cx="2019672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PV27JQP1\MC9004234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04864"/>
            <a:ext cx="1817827" cy="1306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2SVIDUDW\MP9004020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45284"/>
            <a:ext cx="2085688" cy="156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MGM\AppData\Local\Microsoft\Windows\Temporary Internet Files\Content.IE5\3EOZGM78\MC900411904[1].wmf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28" y="4385173"/>
            <a:ext cx="245125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MGM\AppData\Local\Microsoft\Windows\Temporary Internet Files\Content.IE5\E72SCZ1W\MP90038764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924413"/>
            <a:ext cx="1574419" cy="205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1556792"/>
            <a:ext cx="172819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honey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92080" y="1484784"/>
            <a:ext cx="2085688" cy="460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bowl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987824" y="2420888"/>
            <a:ext cx="1574419" cy="5035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bottles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3789040"/>
            <a:ext cx="237626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packet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flour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292080" y="3789040"/>
            <a:ext cx="208568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eggs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7082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Into</a:t>
            </a:r>
            <a:endParaRPr lang="cs-CZ" dirty="0" smtClean="0"/>
          </a:p>
          <a:p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endParaRPr lang="cs-CZ" dirty="0" smtClean="0"/>
          </a:p>
          <a:p>
            <a:r>
              <a:rPr lang="cs-CZ" dirty="0" err="1" smtClean="0"/>
              <a:t>Under</a:t>
            </a:r>
            <a:endParaRPr lang="cs-CZ" dirty="0" smtClean="0"/>
          </a:p>
          <a:p>
            <a:r>
              <a:rPr lang="cs-CZ" dirty="0" err="1" smtClean="0"/>
              <a:t>Over</a:t>
            </a:r>
            <a:endParaRPr lang="cs-CZ" dirty="0" smtClean="0"/>
          </a:p>
          <a:p>
            <a:r>
              <a:rPr lang="cs-CZ" dirty="0" err="1" smtClean="0"/>
              <a:t>Through</a:t>
            </a:r>
            <a:endParaRPr lang="cs-CZ" dirty="0" smtClean="0"/>
          </a:p>
          <a:p>
            <a:r>
              <a:rPr lang="cs-CZ" dirty="0" err="1" smtClean="0"/>
              <a:t>around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Dovnitř</a:t>
            </a:r>
          </a:p>
          <a:p>
            <a:r>
              <a:rPr lang="cs-CZ" dirty="0" smtClean="0"/>
              <a:t>Ven</a:t>
            </a:r>
          </a:p>
          <a:p>
            <a:r>
              <a:rPr lang="cs-CZ" dirty="0" smtClean="0"/>
              <a:t>Pod</a:t>
            </a:r>
          </a:p>
          <a:p>
            <a:r>
              <a:rPr lang="cs-CZ" dirty="0" smtClean="0"/>
              <a:t>Přes</a:t>
            </a:r>
          </a:p>
          <a:p>
            <a:r>
              <a:rPr lang="cs-CZ" dirty="0" smtClean="0"/>
              <a:t>Skrz</a:t>
            </a:r>
          </a:p>
          <a:p>
            <a:r>
              <a:rPr lang="cs-CZ" dirty="0" smtClean="0"/>
              <a:t>okolo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27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395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30</TotalTime>
  <Words>218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Anotace</vt:lpstr>
      <vt:lpstr>Přelož do češtiny:</vt:lpstr>
      <vt:lpstr>Přelož do angličtiny:</vt:lpstr>
      <vt:lpstr>What do you need?</vt:lpstr>
      <vt:lpstr>What do you need?</vt:lpstr>
      <vt:lpstr>What do you need?</vt:lpstr>
      <vt:lpstr>Předložky: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4</cp:revision>
  <dcterms:created xsi:type="dcterms:W3CDTF">2013-04-13T12:10:26Z</dcterms:created>
  <dcterms:modified xsi:type="dcterms:W3CDTF">2013-04-13T12:40:40Z</dcterms:modified>
</cp:coreProperties>
</file>