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VY_32_INOVACE_42AJ_5tr_SLOVICKA14.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</a:t>
          </a:r>
          <a:r>
            <a:rPr lang="cs-CZ" dirty="0" smtClean="0"/>
            <a:t>14.lekce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14.4.2013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AF01D09-679E-4A7A-B595-FB3AF1EBB8C1}" type="presOf" srcId="{019433A1-1324-4DE1-9E6F-32B851095F74}" destId="{ABF03533-6AD0-44CD-A08E-C9977356B6A8}" srcOrd="0" destOrd="0" presId="urn:microsoft.com/office/officeart/2005/8/layout/vList2"/>
    <dgm:cxn modelId="{0A3B9F63-E64F-43AB-B92D-D9F93342396F}" type="presOf" srcId="{39F8B381-5807-488E-AC22-73DD4140ED4A}" destId="{612116FE-9061-44B1-A457-8F1AFBD162E0}" srcOrd="0" destOrd="0" presId="urn:microsoft.com/office/officeart/2005/8/layout/vList2"/>
    <dgm:cxn modelId="{E89BCCFC-4E10-4725-943D-D851A7FD2268}" type="presOf" srcId="{C73C7642-F245-4585-8F88-243F9FAEF6CA}" destId="{1C4BCB69-D3A6-4CCF-9871-D9B9359B8159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9414E25-CB62-41E4-9526-881E62F7B895}" type="presOf" srcId="{EBC41103-E2E5-4D48-9B4B-425520D3D098}" destId="{97CBBA99-26B9-4E2D-BA76-BF47FEBF0134}" srcOrd="0" destOrd="0" presId="urn:microsoft.com/office/officeart/2005/8/layout/vList2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D4FD8AE0-9A01-474E-8095-E42BE048001B}" type="presOf" srcId="{6B0205A6-422D-4956-AD89-0CEBCAE4530D}" destId="{B1DDF1AD-3BC2-43B8-A8D0-A33120EFAF7C}" srcOrd="0" destOrd="0" presId="urn:microsoft.com/office/officeart/2005/8/layout/vList2"/>
    <dgm:cxn modelId="{69C214E6-E7F7-4E45-BD8B-61E423C582E7}" type="presOf" srcId="{FBBFC3EA-9D9D-4F3A-BEA6-9C2C0E46BF20}" destId="{ACAD381E-21DC-4C07-8FDD-119C2EC3BB2E}" srcOrd="0" destOrd="0" presId="urn:microsoft.com/office/officeart/2005/8/layout/vList2"/>
    <dgm:cxn modelId="{14C44444-AAC2-41B8-A35A-99D9EC313EBA}" type="presOf" srcId="{445C7998-7549-48B0-BD68-D4F0167F02E5}" destId="{7B541546-39A7-4633-AED0-6028788110D7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EFD2EAF-97E1-4140-86A9-37D184C0564F}" type="presParOf" srcId="{612116FE-9061-44B1-A457-8F1AFBD162E0}" destId="{7B541546-39A7-4633-AED0-6028788110D7}" srcOrd="0" destOrd="0" presId="urn:microsoft.com/office/officeart/2005/8/layout/vList2"/>
    <dgm:cxn modelId="{A12257CA-2AFA-4E5D-B876-E27AC22C6092}" type="presParOf" srcId="{612116FE-9061-44B1-A457-8F1AFBD162E0}" destId="{9B9314F6-85CC-4C49-B24D-6AF5DF05D800}" srcOrd="1" destOrd="0" presId="urn:microsoft.com/office/officeart/2005/8/layout/vList2"/>
    <dgm:cxn modelId="{BB514B55-713D-4D2A-863F-0FD024AD3F67}" type="presParOf" srcId="{612116FE-9061-44B1-A457-8F1AFBD162E0}" destId="{ACAD381E-21DC-4C07-8FDD-119C2EC3BB2E}" srcOrd="2" destOrd="0" presId="urn:microsoft.com/office/officeart/2005/8/layout/vList2"/>
    <dgm:cxn modelId="{1032F365-7992-4AF1-9436-F759169DB9FF}" type="presParOf" srcId="{612116FE-9061-44B1-A457-8F1AFBD162E0}" destId="{208194AD-7544-4854-B7A4-4A67E5453B54}" srcOrd="3" destOrd="0" presId="urn:microsoft.com/office/officeart/2005/8/layout/vList2"/>
    <dgm:cxn modelId="{0037089A-3F3B-4555-B960-3D91F119E0BF}" type="presParOf" srcId="{612116FE-9061-44B1-A457-8F1AFBD162E0}" destId="{ABF03533-6AD0-44CD-A08E-C9977356B6A8}" srcOrd="4" destOrd="0" presId="urn:microsoft.com/office/officeart/2005/8/layout/vList2"/>
    <dgm:cxn modelId="{0E1CF1A3-44F4-44A1-A079-965F65D35A17}" type="presParOf" srcId="{612116FE-9061-44B1-A457-8F1AFBD162E0}" destId="{60E42310-8BB6-41EA-B44F-0BAC7EFC9B2E}" srcOrd="5" destOrd="0" presId="urn:microsoft.com/office/officeart/2005/8/layout/vList2"/>
    <dgm:cxn modelId="{E42C531E-3ED1-45FB-9D37-AEFC1270C17F}" type="presParOf" srcId="{612116FE-9061-44B1-A457-8F1AFBD162E0}" destId="{1C4BCB69-D3A6-4CCF-9871-D9B9359B8159}" srcOrd="6" destOrd="0" presId="urn:microsoft.com/office/officeart/2005/8/layout/vList2"/>
    <dgm:cxn modelId="{4671E87D-5C1E-433C-BF24-DCB485DE5C19}" type="presParOf" srcId="{612116FE-9061-44B1-A457-8F1AFBD162E0}" destId="{34DE5943-AAB5-4DC3-B765-99B35FCB6ECD}" srcOrd="7" destOrd="0" presId="urn:microsoft.com/office/officeart/2005/8/layout/vList2"/>
    <dgm:cxn modelId="{5C26CB7D-5EED-439F-A516-D36707F7D37A}" type="presParOf" srcId="{612116FE-9061-44B1-A457-8F1AFBD162E0}" destId="{97CBBA99-26B9-4E2D-BA76-BF47FEBF0134}" srcOrd="8" destOrd="0" presId="urn:microsoft.com/office/officeart/2005/8/layout/vList2"/>
    <dgm:cxn modelId="{4D66496F-BCCE-4704-85A4-89F397C1B4D2}" type="presParOf" srcId="{612116FE-9061-44B1-A457-8F1AFBD162E0}" destId="{9A22653A-B2DB-4D9E-A633-AD2EC219A723}" srcOrd="9" destOrd="0" presId="urn:microsoft.com/office/officeart/2005/8/layout/vList2"/>
    <dgm:cxn modelId="{B0C8F0AD-D63E-4917-8920-C6EAAECBE2F3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Michaela Vráblíková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VY_32_INOVACE_42AJ_5tr_SLOVICKA14.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19260"/>
                <a:satOff val="-18200"/>
                <a:lumOff val="44426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419260"/>
                <a:satOff val="-18200"/>
                <a:lumOff val="44426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419260"/>
                <a:satOff val="-18200"/>
                <a:lumOff val="44426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419260"/>
              <a:satOff val="-18200"/>
              <a:lumOff val="44426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</a:t>
          </a:r>
          <a:r>
            <a:rPr lang="cs-CZ" sz="1800" kern="1200" dirty="0" smtClean="0"/>
            <a:t>14.lekce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14.4.2013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1EDEBD4-92C5-4755-8DB8-1138BB33AE9E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E9CA936-CF6B-4D5F-AD39-5B1395B0E65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29415918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36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5</a:t>
            </a:r>
            <a:r>
              <a:rPr lang="cs-CZ" dirty="0" smtClean="0"/>
              <a:t>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14.lekce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3</a:t>
            </a:r>
            <a:r>
              <a:rPr lang="cs-CZ" dirty="0" smtClean="0"/>
              <a:t>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</a:t>
            </a:r>
            <a:r>
              <a:rPr lang="cs-CZ" dirty="0" smtClean="0"/>
              <a:t>popis obrázků, </a:t>
            </a:r>
            <a:r>
              <a:rPr lang="cs-CZ" dirty="0" smtClean="0"/>
              <a:t>předložky</a:t>
            </a:r>
            <a:r>
              <a:rPr lang="cs-CZ" dirty="0" smtClean="0"/>
              <a:t>, opakování minulého času.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416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Dítě</a:t>
            </a:r>
          </a:p>
          <a:p>
            <a:r>
              <a:rPr lang="cs-CZ" dirty="0" smtClean="0"/>
              <a:t>Navštívit, návštěva</a:t>
            </a:r>
          </a:p>
          <a:p>
            <a:r>
              <a:rPr lang="cs-CZ" dirty="0" smtClean="0"/>
              <a:t>Volat, nazývat</a:t>
            </a:r>
          </a:p>
          <a:p>
            <a:r>
              <a:rPr lang="cs-CZ" dirty="0" smtClean="0"/>
              <a:t>Zkontrolovat</a:t>
            </a:r>
          </a:p>
          <a:p>
            <a:r>
              <a:rPr lang="cs-CZ" dirty="0" smtClean="0"/>
              <a:t>Nakupovat</a:t>
            </a:r>
          </a:p>
          <a:p>
            <a:r>
              <a:rPr lang="cs-CZ" dirty="0" smtClean="0"/>
              <a:t>Dělat, tvořit</a:t>
            </a:r>
          </a:p>
          <a:p>
            <a:r>
              <a:rPr lang="cs-CZ" dirty="0" smtClean="0"/>
              <a:t>Cesta, jízda</a:t>
            </a:r>
          </a:p>
          <a:p>
            <a:r>
              <a:rPr lang="cs-CZ" dirty="0" smtClean="0"/>
              <a:t>Na palubu</a:t>
            </a:r>
          </a:p>
          <a:p>
            <a:r>
              <a:rPr lang="cs-CZ" dirty="0" smtClean="0"/>
              <a:t>Tištěný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Baby</a:t>
            </a:r>
          </a:p>
          <a:p>
            <a:r>
              <a:rPr lang="cs-CZ" dirty="0" smtClean="0"/>
              <a:t>Visit</a:t>
            </a:r>
          </a:p>
          <a:p>
            <a:r>
              <a:rPr lang="cs-CZ" dirty="0" smtClean="0"/>
              <a:t>Call, </a:t>
            </a:r>
            <a:r>
              <a:rPr lang="cs-CZ" dirty="0" err="1" smtClean="0"/>
              <a:t>called</a:t>
            </a:r>
            <a:endParaRPr lang="cs-CZ" dirty="0" smtClean="0"/>
          </a:p>
          <a:p>
            <a:r>
              <a:rPr lang="cs-CZ" dirty="0" err="1" smtClean="0"/>
              <a:t>Check</a:t>
            </a:r>
            <a:endParaRPr lang="cs-CZ" dirty="0" smtClean="0"/>
          </a:p>
          <a:p>
            <a:r>
              <a:rPr lang="cs-CZ" dirty="0" smtClean="0"/>
              <a:t>Go shopping</a:t>
            </a:r>
          </a:p>
          <a:p>
            <a:r>
              <a:rPr lang="cs-CZ" dirty="0" smtClean="0"/>
              <a:t>Make, made</a:t>
            </a:r>
          </a:p>
          <a:p>
            <a:r>
              <a:rPr lang="cs-CZ" dirty="0" err="1" smtClean="0"/>
              <a:t>Journey</a:t>
            </a:r>
            <a:endParaRPr lang="cs-CZ" dirty="0" smtClean="0"/>
          </a:p>
          <a:p>
            <a:r>
              <a:rPr lang="cs-CZ" dirty="0" smtClean="0"/>
              <a:t>On </a:t>
            </a:r>
            <a:r>
              <a:rPr lang="cs-CZ" dirty="0" err="1" smtClean="0"/>
              <a:t>board</a:t>
            </a:r>
            <a:endParaRPr lang="cs-CZ" dirty="0" smtClean="0"/>
          </a:p>
          <a:p>
            <a:r>
              <a:rPr lang="cs-CZ" dirty="0" err="1" smtClean="0"/>
              <a:t>Print</a:t>
            </a:r>
            <a:r>
              <a:rPr lang="cs-CZ" dirty="0" smtClean="0"/>
              <a:t>, </a:t>
            </a:r>
            <a:r>
              <a:rPr lang="cs-CZ" dirty="0" err="1" smtClean="0"/>
              <a:t>printed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111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češtiny: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More</a:t>
            </a:r>
          </a:p>
          <a:p>
            <a:r>
              <a:rPr lang="cs-CZ" dirty="0" err="1" smtClean="0"/>
              <a:t>Deep</a:t>
            </a:r>
            <a:endParaRPr lang="cs-CZ" dirty="0" smtClean="0"/>
          </a:p>
          <a:p>
            <a:r>
              <a:rPr lang="cs-CZ" dirty="0" err="1" smtClean="0"/>
              <a:t>Button</a:t>
            </a:r>
            <a:endParaRPr lang="cs-CZ" dirty="0" smtClean="0"/>
          </a:p>
          <a:p>
            <a:r>
              <a:rPr lang="cs-CZ" dirty="0" err="1" smtClean="0"/>
              <a:t>Life</a:t>
            </a:r>
            <a:endParaRPr lang="cs-CZ" dirty="0" smtClean="0"/>
          </a:p>
          <a:p>
            <a:r>
              <a:rPr lang="cs-CZ" dirty="0" smtClean="0"/>
              <a:t>List</a:t>
            </a:r>
          </a:p>
          <a:p>
            <a:r>
              <a:rPr lang="cs-CZ" dirty="0" err="1" smtClean="0"/>
              <a:t>Pack</a:t>
            </a:r>
            <a:endParaRPr lang="cs-CZ" dirty="0" smtClean="0"/>
          </a:p>
          <a:p>
            <a:r>
              <a:rPr lang="cs-CZ" dirty="0" err="1" smtClean="0"/>
              <a:t>Press</a:t>
            </a:r>
            <a:endParaRPr lang="cs-CZ" dirty="0" smtClean="0"/>
          </a:p>
          <a:p>
            <a:r>
              <a:rPr lang="cs-CZ" dirty="0" err="1" smtClean="0"/>
              <a:t>Ride</a:t>
            </a:r>
            <a:endParaRPr lang="cs-CZ" dirty="0" smtClean="0"/>
          </a:p>
          <a:p>
            <a:r>
              <a:rPr lang="cs-CZ" dirty="0" err="1" smtClean="0"/>
              <a:t>travel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Více, větší</a:t>
            </a:r>
          </a:p>
          <a:p>
            <a:r>
              <a:rPr lang="cs-CZ" dirty="0" smtClean="0"/>
              <a:t>Hluboký</a:t>
            </a:r>
          </a:p>
          <a:p>
            <a:r>
              <a:rPr lang="cs-CZ" dirty="0" smtClean="0"/>
              <a:t>Knoflík, tlačítko</a:t>
            </a:r>
          </a:p>
          <a:p>
            <a:r>
              <a:rPr lang="cs-CZ" dirty="0" smtClean="0"/>
              <a:t>Život</a:t>
            </a:r>
          </a:p>
          <a:p>
            <a:r>
              <a:rPr lang="cs-CZ" dirty="0" smtClean="0"/>
              <a:t>Seznam</a:t>
            </a:r>
          </a:p>
          <a:p>
            <a:r>
              <a:rPr lang="cs-CZ" dirty="0" smtClean="0"/>
              <a:t>Balit, naložit</a:t>
            </a:r>
          </a:p>
          <a:p>
            <a:r>
              <a:rPr lang="cs-CZ" dirty="0" smtClean="0"/>
              <a:t>Stlačit</a:t>
            </a:r>
          </a:p>
          <a:p>
            <a:r>
              <a:rPr lang="cs-CZ" dirty="0" smtClean="0"/>
              <a:t>Jízda, jezdit</a:t>
            </a:r>
          </a:p>
          <a:p>
            <a:r>
              <a:rPr lang="cs-CZ" dirty="0" smtClean="0"/>
              <a:t>cestovat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163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u="sng" dirty="0" err="1" smtClean="0"/>
              <a:t>Backwards</a:t>
            </a:r>
            <a:endParaRPr lang="cs-CZ" b="1" u="sng" dirty="0" smtClean="0"/>
          </a:p>
          <a:p>
            <a:r>
              <a:rPr lang="cs-CZ" dirty="0" smtClean="0"/>
              <a:t>Dozadu, zpět, obráceně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u="sng" dirty="0" err="1" smtClean="0"/>
              <a:t>Forwards</a:t>
            </a:r>
            <a:endParaRPr lang="cs-CZ" b="1" u="sng" dirty="0" smtClean="0"/>
          </a:p>
          <a:p>
            <a:r>
              <a:rPr lang="cs-CZ" dirty="0" smtClean="0"/>
              <a:t>Dopředu, vpřed, kupředu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912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Somebody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Anybody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Nobody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everybody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Někdo, kdosi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Kdokoli, někdo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Nikdo</a:t>
            </a:r>
          </a:p>
          <a:p>
            <a:endParaRPr lang="cs-CZ" dirty="0"/>
          </a:p>
          <a:p>
            <a:r>
              <a:rPr lang="cs-CZ" dirty="0" smtClean="0"/>
              <a:t>Každý, všichni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035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Když byl </a:t>
            </a:r>
            <a:r>
              <a:rPr lang="cs-CZ" dirty="0" err="1" smtClean="0"/>
              <a:t>Ken</a:t>
            </a:r>
            <a:r>
              <a:rPr lang="cs-CZ" dirty="0" smtClean="0"/>
              <a:t> malé dítě, on neměl zuby.</a:t>
            </a:r>
          </a:p>
          <a:p>
            <a:endParaRPr lang="cs-CZ" dirty="0" smtClean="0"/>
          </a:p>
          <a:p>
            <a:r>
              <a:rPr lang="cs-CZ" dirty="0" smtClean="0"/>
              <a:t>Když měla Lucy pět let, ona šla do školy.</a:t>
            </a:r>
          </a:p>
          <a:p>
            <a:r>
              <a:rPr lang="cs-CZ" dirty="0" smtClean="0"/>
              <a:t>Když měl Bob sedm roků, hrál fotbal.</a:t>
            </a:r>
          </a:p>
          <a:p>
            <a:endParaRPr lang="cs-CZ" dirty="0" smtClean="0"/>
          </a:p>
          <a:p>
            <a:r>
              <a:rPr lang="cs-CZ" dirty="0" smtClean="0"/>
              <a:t>Když měla </a:t>
            </a:r>
            <a:r>
              <a:rPr lang="cs-CZ" dirty="0" err="1" smtClean="0"/>
              <a:t>Caroline</a:t>
            </a:r>
            <a:r>
              <a:rPr lang="cs-CZ" dirty="0" smtClean="0"/>
              <a:t> devět, učila se jezdit na kole.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Ken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a baby, he had no </a:t>
            </a:r>
            <a:r>
              <a:rPr lang="cs-CZ" dirty="0" err="1" smtClean="0"/>
              <a:t>teeth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When</a:t>
            </a:r>
            <a:r>
              <a:rPr lang="cs-CZ" dirty="0" smtClean="0"/>
              <a:t> Lucy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five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went</a:t>
            </a:r>
            <a:r>
              <a:rPr lang="cs-CZ" dirty="0" smtClean="0"/>
              <a:t> to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When</a:t>
            </a:r>
            <a:r>
              <a:rPr lang="cs-CZ" dirty="0" smtClean="0"/>
              <a:t> Bob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seven</a:t>
            </a:r>
            <a:r>
              <a:rPr lang="cs-CZ" dirty="0" smtClean="0"/>
              <a:t>, he </a:t>
            </a:r>
            <a:r>
              <a:rPr lang="cs-CZ" dirty="0" err="1" smtClean="0"/>
              <a:t>played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Caroline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nine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learned</a:t>
            </a:r>
            <a:r>
              <a:rPr lang="cs-CZ" dirty="0" smtClean="0"/>
              <a:t> to </a:t>
            </a:r>
            <a:r>
              <a:rPr lang="cs-CZ" dirty="0" err="1" smtClean="0"/>
              <a:t>ride</a:t>
            </a:r>
            <a:r>
              <a:rPr lang="cs-CZ" dirty="0" smtClean="0"/>
              <a:t> a bike.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54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81000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Napiš, co dělají na obrázcích: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2SVIDUDW\MM910001141[1]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1872208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MGM\AppData\Local\Microsoft\Windows\Temporary Internet Files\Content.IE5\I2EGSG96\MC9004151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684" y="1829869"/>
            <a:ext cx="2291531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DHCHKSN0\MP90044231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1048"/>
            <a:ext cx="2771800" cy="2183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2SVIDUDW\MP900448323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98703"/>
            <a:ext cx="3816424" cy="203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5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076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68</TotalTime>
  <Words>277</Words>
  <Application>Microsoft Office PowerPoint</Application>
  <PresentationFormat>Předvádění na obrazovce (4:3)</PresentationFormat>
  <Paragraphs>86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Prezentace aplikace PowerPoint</vt:lpstr>
      <vt:lpstr>Anotace</vt:lpstr>
      <vt:lpstr>Přelož do angličtiny</vt:lpstr>
      <vt:lpstr>Přelož do češtiny:</vt:lpstr>
      <vt:lpstr>Prezentace aplikace PowerPoint</vt:lpstr>
      <vt:lpstr>Prezentace aplikace PowerPoint</vt:lpstr>
      <vt:lpstr>Přelož do angličtiny:</vt:lpstr>
      <vt:lpstr>Napiš, co dělají na obrázcích: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7</cp:revision>
  <dcterms:created xsi:type="dcterms:W3CDTF">2013-04-13T17:51:08Z</dcterms:created>
  <dcterms:modified xsi:type="dcterms:W3CDTF">2013-04-13T19:00:01Z</dcterms:modified>
</cp:coreProperties>
</file>