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VY_32_INOVACE_44AJ_4tr_SLOVICKA15.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15.lekce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15.4.2013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C445EE-8922-4894-9DD9-CFB1CFF38718}" type="presOf" srcId="{6B0205A6-422D-4956-AD89-0CEBCAE4530D}" destId="{B1DDF1AD-3BC2-43B8-A8D0-A33120EFAF7C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221E784-EBCB-4A45-B292-44018B14067E}" type="presOf" srcId="{019433A1-1324-4DE1-9E6F-32B851095F74}" destId="{ABF03533-6AD0-44CD-A08E-C9977356B6A8}" srcOrd="0" destOrd="0" presId="urn:microsoft.com/office/officeart/2005/8/layout/vList2"/>
    <dgm:cxn modelId="{BBB6697F-7992-4721-A069-12CCC87A9B4C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BE7452E-406B-41B2-8262-D706F8E3296D}" type="presOf" srcId="{FBBFC3EA-9D9D-4F3A-BEA6-9C2C0E46BF20}" destId="{ACAD381E-21DC-4C07-8FDD-119C2EC3BB2E}" srcOrd="0" destOrd="0" presId="urn:microsoft.com/office/officeart/2005/8/layout/vList2"/>
    <dgm:cxn modelId="{DC64110A-BA85-45E0-BC48-61D9E914733E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4667D45-2288-4FD4-8B9A-F5F0BF41B89D}" type="presOf" srcId="{C73C7642-F245-4585-8F88-243F9FAEF6CA}" destId="{1C4BCB69-D3A6-4CCF-9871-D9B9359B8159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58C3FF8-2AC6-4CAD-9A0C-A40987EC52D7}" type="presOf" srcId="{39F8B381-5807-488E-AC22-73DD4140ED4A}" destId="{612116FE-9061-44B1-A457-8F1AFBD162E0}" srcOrd="0" destOrd="0" presId="urn:microsoft.com/office/officeart/2005/8/layout/vList2"/>
    <dgm:cxn modelId="{E9DFC621-46F6-4C4C-922C-931B16758F74}" type="presParOf" srcId="{612116FE-9061-44B1-A457-8F1AFBD162E0}" destId="{7B541546-39A7-4633-AED0-6028788110D7}" srcOrd="0" destOrd="0" presId="urn:microsoft.com/office/officeart/2005/8/layout/vList2"/>
    <dgm:cxn modelId="{A4B0515E-30E1-4888-80DD-77735CC15A71}" type="presParOf" srcId="{612116FE-9061-44B1-A457-8F1AFBD162E0}" destId="{9B9314F6-85CC-4C49-B24D-6AF5DF05D800}" srcOrd="1" destOrd="0" presId="urn:microsoft.com/office/officeart/2005/8/layout/vList2"/>
    <dgm:cxn modelId="{AF0E1A29-006D-4791-961F-FD6A6D10A8B6}" type="presParOf" srcId="{612116FE-9061-44B1-A457-8F1AFBD162E0}" destId="{ACAD381E-21DC-4C07-8FDD-119C2EC3BB2E}" srcOrd="2" destOrd="0" presId="urn:microsoft.com/office/officeart/2005/8/layout/vList2"/>
    <dgm:cxn modelId="{4836BBD1-6044-4256-B2A0-961DE3CBED28}" type="presParOf" srcId="{612116FE-9061-44B1-A457-8F1AFBD162E0}" destId="{208194AD-7544-4854-B7A4-4A67E5453B54}" srcOrd="3" destOrd="0" presId="urn:microsoft.com/office/officeart/2005/8/layout/vList2"/>
    <dgm:cxn modelId="{9CB13454-9A6D-44AB-9E21-0D176624F67F}" type="presParOf" srcId="{612116FE-9061-44B1-A457-8F1AFBD162E0}" destId="{ABF03533-6AD0-44CD-A08E-C9977356B6A8}" srcOrd="4" destOrd="0" presId="urn:microsoft.com/office/officeart/2005/8/layout/vList2"/>
    <dgm:cxn modelId="{CEA2578C-6602-42DB-B1FE-6D18903B98D2}" type="presParOf" srcId="{612116FE-9061-44B1-A457-8F1AFBD162E0}" destId="{60E42310-8BB6-41EA-B44F-0BAC7EFC9B2E}" srcOrd="5" destOrd="0" presId="urn:microsoft.com/office/officeart/2005/8/layout/vList2"/>
    <dgm:cxn modelId="{2A9208D5-98F4-41CD-AC28-52E073CD1912}" type="presParOf" srcId="{612116FE-9061-44B1-A457-8F1AFBD162E0}" destId="{1C4BCB69-D3A6-4CCF-9871-D9B9359B8159}" srcOrd="6" destOrd="0" presId="urn:microsoft.com/office/officeart/2005/8/layout/vList2"/>
    <dgm:cxn modelId="{9D32AC71-92A4-43EB-85EE-2E71FCC33BFA}" type="presParOf" srcId="{612116FE-9061-44B1-A457-8F1AFBD162E0}" destId="{34DE5943-AAB5-4DC3-B765-99B35FCB6ECD}" srcOrd="7" destOrd="0" presId="urn:microsoft.com/office/officeart/2005/8/layout/vList2"/>
    <dgm:cxn modelId="{BB6AC7E0-FFC6-4CCD-90E4-90CCC6DC4FDA}" type="presParOf" srcId="{612116FE-9061-44B1-A457-8F1AFBD162E0}" destId="{97CBBA99-26B9-4E2D-BA76-BF47FEBF0134}" srcOrd="8" destOrd="0" presId="urn:microsoft.com/office/officeart/2005/8/layout/vList2"/>
    <dgm:cxn modelId="{65D55A05-5777-4726-9F58-9DEE6E1EB5B1}" type="presParOf" srcId="{612116FE-9061-44B1-A457-8F1AFBD162E0}" destId="{9A22653A-B2DB-4D9E-A633-AD2EC219A723}" srcOrd="9" destOrd="0" presId="urn:microsoft.com/office/officeart/2005/8/layout/vList2"/>
    <dgm:cxn modelId="{28E578CC-4441-4E80-8D07-600B25E880B2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VY_32_INOVACE_44AJ_4tr_SLOVICKA15.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15.lekce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15.4.2013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F309CCB-6538-4605-B12F-C1F7326A1684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9F4950F-2C51-4F90-9270-D17A721B045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61124839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5256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15.lekce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přiřazování slovíček k obrázkům, </a:t>
            </a:r>
            <a:r>
              <a:rPr lang="cs-CZ" dirty="0" smtClean="0"/>
              <a:t>dny v týdnu, měsíce, </a:t>
            </a:r>
            <a:r>
              <a:rPr lang="cs-CZ" smtClean="0"/>
              <a:t>řadové číslovky.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3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Milý, drahý</a:t>
            </a:r>
          </a:p>
          <a:p>
            <a:r>
              <a:rPr lang="cs-CZ" dirty="0" smtClean="0"/>
              <a:t>Myslet, domnívat se</a:t>
            </a:r>
          </a:p>
          <a:p>
            <a:r>
              <a:rPr lang="cs-CZ" dirty="0" smtClean="0"/>
              <a:t>Zaměstnání, práce</a:t>
            </a:r>
          </a:p>
          <a:p>
            <a:r>
              <a:rPr lang="cs-CZ" dirty="0" smtClean="0"/>
              <a:t>Učitel</a:t>
            </a:r>
          </a:p>
          <a:p>
            <a:r>
              <a:rPr lang="cs-CZ" dirty="0" smtClean="0"/>
              <a:t>Denně, deník</a:t>
            </a:r>
          </a:p>
          <a:p>
            <a:r>
              <a:rPr lang="cs-CZ" dirty="0" smtClean="0"/>
              <a:t>Vyprávět, říct</a:t>
            </a:r>
          </a:p>
          <a:p>
            <a:r>
              <a:rPr lang="cs-CZ" dirty="0" smtClean="0"/>
              <a:t>Šašek, klaun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Dear</a:t>
            </a:r>
            <a:endParaRPr lang="cs-CZ" dirty="0" smtClean="0"/>
          </a:p>
          <a:p>
            <a:r>
              <a:rPr lang="cs-CZ" dirty="0" err="1" smtClean="0"/>
              <a:t>Think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Job</a:t>
            </a:r>
          </a:p>
          <a:p>
            <a:r>
              <a:rPr lang="cs-CZ" dirty="0" err="1" smtClean="0"/>
              <a:t>Teacher</a:t>
            </a:r>
            <a:endParaRPr lang="cs-CZ" dirty="0" smtClean="0"/>
          </a:p>
          <a:p>
            <a:r>
              <a:rPr lang="cs-CZ" dirty="0" err="1" smtClean="0"/>
              <a:t>Daily</a:t>
            </a:r>
            <a:endParaRPr lang="cs-CZ" dirty="0" smtClean="0"/>
          </a:p>
          <a:p>
            <a:r>
              <a:rPr lang="cs-CZ" dirty="0" err="1" smtClean="0"/>
              <a:t>Tell</a:t>
            </a:r>
            <a:endParaRPr lang="cs-CZ" dirty="0" smtClean="0"/>
          </a:p>
          <a:p>
            <a:r>
              <a:rPr lang="cs-CZ" dirty="0" err="1" smtClean="0"/>
              <a:t>clown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652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slovo: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waitress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 in a……………………………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filmstar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 in a 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A …………</a:t>
            </a:r>
            <a:r>
              <a:rPr lang="cs-CZ" dirty="0" err="1" smtClean="0"/>
              <a:t>works</a:t>
            </a:r>
            <a:r>
              <a:rPr lang="cs-CZ" dirty="0" smtClean="0"/>
              <a:t> in a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scientist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 in a ………………………….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88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správná slova k obrázkům: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7FZ6S223\MP90018269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2314600" cy="1465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E72SCZ1W\MP9001827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11608"/>
            <a:ext cx="2476872" cy="163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I2EGSG96\MC9004417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3EOZGM78\MP90017794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39999"/>
            <a:ext cx="2512787" cy="186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1411608"/>
            <a:ext cx="2304256" cy="433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grapes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92080" y="980728"/>
            <a:ext cx="2476872" cy="430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peas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1560" y="3717032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tomato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292080" y="3356992"/>
            <a:ext cx="251278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potatoes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907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správná slovní spojení: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I2EGSG96\MP90032111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241" y="1932756"/>
            <a:ext cx="1786599" cy="1394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X6CUKOAN\MP9004230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44824"/>
            <a:ext cx="2780928" cy="1570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VM0P4ODY\MC9004119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75361"/>
            <a:ext cx="2370494" cy="199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DHCHKSN0\MP90044864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40368"/>
            <a:ext cx="3521075" cy="227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379031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bottle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99992" y="1412776"/>
            <a:ext cx="27809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cup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99592" y="3415308"/>
            <a:ext cx="2232248" cy="5177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packet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flour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55976" y="3573016"/>
            <a:ext cx="3312368" cy="5023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glasses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2874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Předměty ve škole:(dokresli obrázky)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Maths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Czech </a:t>
            </a:r>
            <a:r>
              <a:rPr lang="cs-CZ" dirty="0" err="1" smtClean="0"/>
              <a:t>language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English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Science</a:t>
            </a:r>
          </a:p>
          <a:p>
            <a:endParaRPr lang="cs-CZ" dirty="0"/>
          </a:p>
          <a:p>
            <a:r>
              <a:rPr lang="cs-CZ" dirty="0" smtClean="0"/>
              <a:t>Music</a:t>
            </a:r>
          </a:p>
          <a:p>
            <a:endParaRPr lang="cs-CZ" dirty="0"/>
          </a:p>
          <a:p>
            <a:r>
              <a:rPr lang="cs-CZ" dirty="0" smtClean="0"/>
              <a:t>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53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Dopiš chybějící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J-</a:t>
            </a:r>
            <a:r>
              <a:rPr lang="cs-CZ" dirty="0" err="1" smtClean="0"/>
              <a:t>nuary</a:t>
            </a:r>
            <a:endParaRPr lang="cs-CZ" dirty="0" smtClean="0"/>
          </a:p>
          <a:p>
            <a:r>
              <a:rPr lang="cs-CZ" dirty="0" err="1" smtClean="0"/>
              <a:t>Fe-ru-ry</a:t>
            </a:r>
            <a:endParaRPr lang="cs-CZ" dirty="0" smtClean="0"/>
          </a:p>
          <a:p>
            <a:r>
              <a:rPr lang="cs-CZ" dirty="0" smtClean="0"/>
              <a:t>M-</a:t>
            </a:r>
            <a:r>
              <a:rPr lang="cs-CZ" dirty="0" err="1" smtClean="0"/>
              <a:t>rch</a:t>
            </a:r>
            <a:endParaRPr lang="cs-CZ" dirty="0" smtClean="0"/>
          </a:p>
          <a:p>
            <a:r>
              <a:rPr lang="cs-CZ" dirty="0" smtClean="0"/>
              <a:t>A-</a:t>
            </a:r>
            <a:r>
              <a:rPr lang="cs-CZ" dirty="0" err="1" smtClean="0"/>
              <a:t>ril</a:t>
            </a:r>
            <a:endParaRPr lang="cs-CZ" dirty="0" smtClean="0"/>
          </a:p>
          <a:p>
            <a:r>
              <a:rPr lang="cs-CZ" dirty="0" err="1" smtClean="0"/>
              <a:t>Ma</a:t>
            </a:r>
            <a:r>
              <a:rPr lang="cs-CZ" dirty="0" smtClean="0"/>
              <a:t>-</a:t>
            </a:r>
          </a:p>
          <a:p>
            <a:r>
              <a:rPr lang="cs-CZ" dirty="0" smtClean="0"/>
              <a:t>-</a:t>
            </a:r>
            <a:r>
              <a:rPr lang="cs-CZ" dirty="0" err="1" smtClean="0"/>
              <a:t>une</a:t>
            </a:r>
            <a:endParaRPr lang="cs-CZ" dirty="0" smtClean="0"/>
          </a:p>
          <a:p>
            <a:r>
              <a:rPr lang="cs-CZ" dirty="0" smtClean="0"/>
              <a:t>Jul-</a:t>
            </a:r>
          </a:p>
          <a:p>
            <a:r>
              <a:rPr lang="cs-CZ" dirty="0" err="1" smtClean="0"/>
              <a:t>Aug</a:t>
            </a:r>
            <a:r>
              <a:rPr lang="cs-CZ" dirty="0" smtClean="0"/>
              <a:t>-st</a:t>
            </a:r>
          </a:p>
          <a:p>
            <a:r>
              <a:rPr lang="cs-CZ" dirty="0" smtClean="0"/>
              <a:t>-</a:t>
            </a:r>
            <a:r>
              <a:rPr lang="cs-CZ" dirty="0" err="1" smtClean="0"/>
              <a:t>eptember</a:t>
            </a:r>
            <a:endParaRPr lang="cs-CZ" dirty="0" smtClean="0"/>
          </a:p>
          <a:p>
            <a:r>
              <a:rPr lang="cs-CZ" dirty="0" smtClean="0"/>
              <a:t>O-</a:t>
            </a:r>
            <a:r>
              <a:rPr lang="cs-CZ" dirty="0" err="1" smtClean="0"/>
              <a:t>tober</a:t>
            </a:r>
            <a:endParaRPr lang="cs-CZ" dirty="0" smtClean="0"/>
          </a:p>
          <a:p>
            <a:r>
              <a:rPr lang="cs-CZ" dirty="0" smtClean="0"/>
              <a:t>Nove-ber</a:t>
            </a:r>
          </a:p>
          <a:p>
            <a:r>
              <a:rPr lang="cs-CZ" dirty="0" smtClean="0"/>
              <a:t>Decem-</a:t>
            </a:r>
            <a:r>
              <a:rPr lang="cs-CZ" dirty="0" err="1" smtClean="0"/>
              <a:t>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359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řadové číslovky anglicky: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Osmý</a:t>
            </a:r>
          </a:p>
          <a:p>
            <a:endParaRPr lang="cs-CZ" dirty="0"/>
          </a:p>
          <a:p>
            <a:r>
              <a:rPr lang="cs-CZ" dirty="0" smtClean="0"/>
              <a:t>První</a:t>
            </a:r>
          </a:p>
          <a:p>
            <a:endParaRPr lang="cs-CZ" dirty="0"/>
          </a:p>
          <a:p>
            <a:r>
              <a:rPr lang="cs-CZ" dirty="0" smtClean="0"/>
              <a:t>Čtvrtý</a:t>
            </a:r>
          </a:p>
          <a:p>
            <a:endParaRPr lang="cs-CZ" dirty="0"/>
          </a:p>
          <a:p>
            <a:r>
              <a:rPr lang="cs-CZ" dirty="0" smtClean="0"/>
              <a:t>Desátý</a:t>
            </a:r>
          </a:p>
          <a:p>
            <a:endParaRPr lang="cs-CZ" dirty="0"/>
          </a:p>
          <a:p>
            <a:r>
              <a:rPr lang="cs-CZ" dirty="0" err="1" smtClean="0"/>
              <a:t>Dvacátý-druhý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eighth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fourth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tenth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-second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755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dny v týdnu, jak jdou po sobě: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</a:t>
            </a:r>
            <a:r>
              <a:rPr lang="cs-CZ" dirty="0" err="1" smtClean="0"/>
              <a:t>Monday</a:t>
            </a:r>
            <a:endParaRPr lang="cs-CZ" dirty="0" smtClean="0"/>
          </a:p>
          <a:p>
            <a:r>
              <a:rPr lang="cs-CZ" dirty="0" smtClean="0"/>
              <a:t>2)</a:t>
            </a:r>
          </a:p>
          <a:p>
            <a:r>
              <a:rPr lang="cs-CZ" dirty="0" smtClean="0"/>
              <a:t>3) </a:t>
            </a:r>
            <a:r>
              <a:rPr lang="cs-CZ" dirty="0" err="1" smtClean="0"/>
              <a:t>Wednesday</a:t>
            </a:r>
            <a:endParaRPr lang="cs-CZ" dirty="0" smtClean="0"/>
          </a:p>
          <a:p>
            <a:r>
              <a:rPr lang="cs-CZ" dirty="0" smtClean="0"/>
              <a:t>4)</a:t>
            </a:r>
          </a:p>
          <a:p>
            <a:r>
              <a:rPr lang="cs-CZ" dirty="0" smtClean="0"/>
              <a:t>5)</a:t>
            </a:r>
          </a:p>
          <a:p>
            <a:r>
              <a:rPr lang="cs-CZ" dirty="0" smtClean="0"/>
              <a:t>6)</a:t>
            </a:r>
          </a:p>
          <a:p>
            <a:r>
              <a:rPr lang="cs-CZ" dirty="0" smtClean="0"/>
              <a:t>7)</a:t>
            </a:r>
            <a:r>
              <a:rPr lang="cs-CZ" dirty="0" err="1" smtClean="0"/>
              <a:t>Sunday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010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774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23</TotalTime>
  <Words>259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Přelož do angličtiny:</vt:lpstr>
      <vt:lpstr>Doplň správné slovo:</vt:lpstr>
      <vt:lpstr>Doplň správná slova k obrázkům:</vt:lpstr>
      <vt:lpstr>Doplň správná slovní spojení:</vt:lpstr>
      <vt:lpstr>Předměty ve škole:(dokresli obrázky)</vt:lpstr>
      <vt:lpstr>Dopiš chybějící písmena</vt:lpstr>
      <vt:lpstr>Napiš řadové číslovky anglicky:</vt:lpstr>
      <vt:lpstr>Doplň dny v týdnu, jak jdou po sobě: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5</cp:revision>
  <dcterms:created xsi:type="dcterms:W3CDTF">2013-04-13T19:00:23Z</dcterms:created>
  <dcterms:modified xsi:type="dcterms:W3CDTF">2013-04-13T19:23:28Z</dcterms:modified>
</cp:coreProperties>
</file>