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0" r:id="rId6"/>
    <p:sldId id="263" r:id="rId7"/>
    <p:sldId id="262" r:id="rId8"/>
    <p:sldId id="264" r:id="rId9"/>
    <p:sldId id="265" r:id="rId10"/>
    <p:sldId id="266" r:id="rId11"/>
    <p:sldId id="267" r:id="rId12"/>
    <p:sldId id="269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VY_32_INOVACE_43AJ_5tr_SLOVICKA15.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</a:t>
          </a:r>
          <a:r>
            <a:rPr lang="cs-CZ" dirty="0" smtClean="0"/>
            <a:t>15.lekce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14.4.2013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059D140F-515F-438F-B07F-61A618370D8C}" type="presOf" srcId="{445C7998-7549-48B0-BD68-D4F0167F02E5}" destId="{7B541546-39A7-4633-AED0-6028788110D7}" srcOrd="0" destOrd="0" presId="urn:microsoft.com/office/officeart/2005/8/layout/vList2"/>
    <dgm:cxn modelId="{DD4103D9-AFA4-4DDA-8D2E-A1666C812D34}" type="presOf" srcId="{39F8B381-5807-488E-AC22-73DD4140ED4A}" destId="{612116FE-9061-44B1-A457-8F1AFBD162E0}" srcOrd="0" destOrd="0" presId="urn:microsoft.com/office/officeart/2005/8/layout/vList2"/>
    <dgm:cxn modelId="{EFAD6510-FAC9-4EEB-8531-786468703494}" type="presOf" srcId="{6B0205A6-422D-4956-AD89-0CEBCAE4530D}" destId="{B1DDF1AD-3BC2-43B8-A8D0-A33120EFAF7C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9E5B4FD3-F302-4D17-8B1C-08D8D8256D15}" type="presOf" srcId="{019433A1-1324-4DE1-9E6F-32B851095F74}" destId="{ABF03533-6AD0-44CD-A08E-C9977356B6A8}" srcOrd="0" destOrd="0" presId="urn:microsoft.com/office/officeart/2005/8/layout/vList2"/>
    <dgm:cxn modelId="{FB09137A-90B8-4529-AD75-2952EECB653E}" type="presOf" srcId="{C73C7642-F245-4585-8F88-243F9FAEF6CA}" destId="{1C4BCB69-D3A6-4CCF-9871-D9B9359B8159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F5B946E-1D75-4E44-BAAB-E852EC1A20D7}" type="presOf" srcId="{FBBFC3EA-9D9D-4F3A-BEA6-9C2C0E46BF20}" destId="{ACAD381E-21DC-4C07-8FDD-119C2EC3BB2E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45143656-6A53-4449-899C-968DA5DEB2B1}" type="presOf" srcId="{EBC41103-E2E5-4D48-9B4B-425520D3D098}" destId="{97CBBA99-26B9-4E2D-BA76-BF47FEBF0134}" srcOrd="0" destOrd="0" presId="urn:microsoft.com/office/officeart/2005/8/layout/vList2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5DA77BB-4E2A-480A-9940-FEDD770CFE0D}" type="presParOf" srcId="{612116FE-9061-44B1-A457-8F1AFBD162E0}" destId="{7B541546-39A7-4633-AED0-6028788110D7}" srcOrd="0" destOrd="0" presId="urn:microsoft.com/office/officeart/2005/8/layout/vList2"/>
    <dgm:cxn modelId="{BC149090-6268-4674-A2B9-0C592B8356FE}" type="presParOf" srcId="{612116FE-9061-44B1-A457-8F1AFBD162E0}" destId="{9B9314F6-85CC-4C49-B24D-6AF5DF05D800}" srcOrd="1" destOrd="0" presId="urn:microsoft.com/office/officeart/2005/8/layout/vList2"/>
    <dgm:cxn modelId="{77ACECC3-15BF-49CE-8D72-9D08AD12D1E9}" type="presParOf" srcId="{612116FE-9061-44B1-A457-8F1AFBD162E0}" destId="{ACAD381E-21DC-4C07-8FDD-119C2EC3BB2E}" srcOrd="2" destOrd="0" presId="urn:microsoft.com/office/officeart/2005/8/layout/vList2"/>
    <dgm:cxn modelId="{FB86247B-6F57-4F02-BB63-44A182F76680}" type="presParOf" srcId="{612116FE-9061-44B1-A457-8F1AFBD162E0}" destId="{208194AD-7544-4854-B7A4-4A67E5453B54}" srcOrd="3" destOrd="0" presId="urn:microsoft.com/office/officeart/2005/8/layout/vList2"/>
    <dgm:cxn modelId="{BB9BC184-327E-46D3-952D-2FB070AB186B}" type="presParOf" srcId="{612116FE-9061-44B1-A457-8F1AFBD162E0}" destId="{ABF03533-6AD0-44CD-A08E-C9977356B6A8}" srcOrd="4" destOrd="0" presId="urn:microsoft.com/office/officeart/2005/8/layout/vList2"/>
    <dgm:cxn modelId="{66917266-451C-4C56-A1E2-DE1A3EE0229B}" type="presParOf" srcId="{612116FE-9061-44B1-A457-8F1AFBD162E0}" destId="{60E42310-8BB6-41EA-B44F-0BAC7EFC9B2E}" srcOrd="5" destOrd="0" presId="urn:microsoft.com/office/officeart/2005/8/layout/vList2"/>
    <dgm:cxn modelId="{D0B4AA65-B73F-4F86-99EB-84CE6CC88CA5}" type="presParOf" srcId="{612116FE-9061-44B1-A457-8F1AFBD162E0}" destId="{1C4BCB69-D3A6-4CCF-9871-D9B9359B8159}" srcOrd="6" destOrd="0" presId="urn:microsoft.com/office/officeart/2005/8/layout/vList2"/>
    <dgm:cxn modelId="{0B9A44C2-C983-4B84-AC82-D76863CBDF32}" type="presParOf" srcId="{612116FE-9061-44B1-A457-8F1AFBD162E0}" destId="{34DE5943-AAB5-4DC3-B765-99B35FCB6ECD}" srcOrd="7" destOrd="0" presId="urn:microsoft.com/office/officeart/2005/8/layout/vList2"/>
    <dgm:cxn modelId="{8258BF48-5BD5-4F82-8C95-EC3AAC5B6E8F}" type="presParOf" srcId="{612116FE-9061-44B1-A457-8F1AFBD162E0}" destId="{97CBBA99-26B9-4E2D-BA76-BF47FEBF0134}" srcOrd="8" destOrd="0" presId="urn:microsoft.com/office/officeart/2005/8/layout/vList2"/>
    <dgm:cxn modelId="{F35F1E47-FB7A-41B7-BF4B-9C3F0A86F59B}" type="presParOf" srcId="{612116FE-9061-44B1-A457-8F1AFBD162E0}" destId="{9A22653A-B2DB-4D9E-A633-AD2EC219A723}" srcOrd="9" destOrd="0" presId="urn:microsoft.com/office/officeart/2005/8/layout/vList2"/>
    <dgm:cxn modelId="{F07964B9-3C64-4C47-A6D3-563DF3F71EE9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87637"/>
        <a:ext cx="8141060" cy="627128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Michaela Vráblíková </a:t>
          </a:r>
          <a:endParaRPr lang="cs-CZ" sz="1800" kern="1200" dirty="0"/>
        </a:p>
      </dsp:txBody>
      <dsp:txXfrm>
        <a:off x="33926" y="834457"/>
        <a:ext cx="8141060" cy="627128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VY_32_INOVACE_43AJ_5tr_SLOVICKA15.</a:t>
          </a:r>
          <a:endParaRPr lang="cs-CZ" sz="1800" kern="1200" dirty="0"/>
        </a:p>
      </dsp:txBody>
      <dsp:txXfrm>
        <a:off x="33926" y="1581277"/>
        <a:ext cx="8141060" cy="627128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19260"/>
                <a:satOff val="-18200"/>
                <a:lumOff val="44426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419260"/>
                <a:satOff val="-18200"/>
                <a:lumOff val="44426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419260"/>
                <a:satOff val="-18200"/>
                <a:lumOff val="44426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419260"/>
              <a:satOff val="-18200"/>
              <a:lumOff val="44426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Procvičování slovíček </a:t>
          </a:r>
          <a:r>
            <a:rPr lang="cs-CZ" sz="1800" kern="1200" dirty="0" smtClean="0"/>
            <a:t>15.lekce</a:t>
          </a:r>
          <a:endParaRPr lang="cs-CZ" sz="1800" kern="1200" dirty="0"/>
        </a:p>
      </dsp:txBody>
      <dsp:txXfrm>
        <a:off x="33926" y="2328097"/>
        <a:ext cx="8141060" cy="627128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3926" y="3074917"/>
        <a:ext cx="8141060" cy="627128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14.4.2013</a:t>
          </a:r>
          <a:endParaRPr lang="cs-CZ" sz="1800" kern="1200" dirty="0"/>
        </a:p>
      </dsp:txBody>
      <dsp:txXfrm>
        <a:off x="33926" y="3821737"/>
        <a:ext cx="8141060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72853A8-79D9-4317-BB25-2921BD225B22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6FAD0F6-F2C4-42D6-8B0C-502FF202B11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2853A8-79D9-4317-BB25-2921BD225B22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FAD0F6-F2C4-42D6-8B0C-502FF202B1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72853A8-79D9-4317-BB25-2921BD225B22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6FAD0F6-F2C4-42D6-8B0C-502FF202B11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2853A8-79D9-4317-BB25-2921BD225B22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FAD0F6-F2C4-42D6-8B0C-502FF202B1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2853A8-79D9-4317-BB25-2921BD225B22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FAD0F6-F2C4-42D6-8B0C-502FF202B1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2853A8-79D9-4317-BB25-2921BD225B22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FAD0F6-F2C4-42D6-8B0C-502FF202B1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72853A8-79D9-4317-BB25-2921BD225B22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FAD0F6-F2C4-42D6-8B0C-502FF202B1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2853A8-79D9-4317-BB25-2921BD225B22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FAD0F6-F2C4-42D6-8B0C-502FF202B1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2853A8-79D9-4317-BB25-2921BD225B22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FAD0F6-F2C4-42D6-8B0C-502FF202B11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2853A8-79D9-4317-BB25-2921BD225B22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FAD0F6-F2C4-42D6-8B0C-502FF202B1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72853A8-79D9-4317-BB25-2921BD225B22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6FAD0F6-F2C4-42D6-8B0C-502FF202B1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72853A8-79D9-4317-BB25-2921BD225B22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6FAD0F6-F2C4-42D6-8B0C-502FF202B11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4598726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16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5</a:t>
            </a:r>
            <a:r>
              <a:rPr lang="cs-CZ" dirty="0" smtClean="0"/>
              <a:t>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 smtClean="0"/>
              <a:t>15.lekce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3</a:t>
            </a:r>
            <a:r>
              <a:rPr lang="cs-CZ" dirty="0" smtClean="0"/>
              <a:t>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</a:t>
            </a:r>
            <a:r>
              <a:rPr lang="cs-CZ" dirty="0" smtClean="0"/>
              <a:t>popis obrázků, </a:t>
            </a:r>
            <a:r>
              <a:rPr lang="cs-CZ" dirty="0" smtClean="0"/>
              <a:t>opakování z minulých lekcí: minulý čas, sporty, </a:t>
            </a:r>
            <a:r>
              <a:rPr lang="cs-CZ" smtClean="0"/>
              <a:t>časování sloves…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7557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angličtiny: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Kdokoli, někdo</a:t>
            </a:r>
          </a:p>
          <a:p>
            <a:r>
              <a:rPr lang="cs-CZ" dirty="0" smtClean="0"/>
              <a:t>Uklidit</a:t>
            </a:r>
          </a:p>
          <a:p>
            <a:r>
              <a:rPr lang="cs-CZ" dirty="0" smtClean="0"/>
              <a:t>Chyba, omyl</a:t>
            </a:r>
          </a:p>
          <a:p>
            <a:r>
              <a:rPr lang="cs-CZ" dirty="0" smtClean="0"/>
              <a:t>Najít</a:t>
            </a:r>
          </a:p>
          <a:p>
            <a:r>
              <a:rPr lang="cs-CZ" dirty="0" smtClean="0"/>
              <a:t>Vzadu, zadní</a:t>
            </a:r>
          </a:p>
          <a:p>
            <a:r>
              <a:rPr lang="cs-CZ" dirty="0" smtClean="0"/>
              <a:t>Ptát se</a:t>
            </a:r>
          </a:p>
          <a:p>
            <a:r>
              <a:rPr lang="cs-CZ" dirty="0" smtClean="0"/>
              <a:t>Chybějící, nezvěstný</a:t>
            </a:r>
          </a:p>
          <a:p>
            <a:r>
              <a:rPr lang="cs-CZ" dirty="0" smtClean="0"/>
              <a:t>Zmizet, ztratit se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Anybody</a:t>
            </a:r>
            <a:endParaRPr lang="cs-CZ" dirty="0" smtClean="0"/>
          </a:p>
          <a:p>
            <a:r>
              <a:rPr lang="cs-CZ" dirty="0" err="1" smtClean="0"/>
              <a:t>Tidy</a:t>
            </a:r>
            <a:r>
              <a:rPr lang="cs-CZ" dirty="0" smtClean="0"/>
              <a:t>, </a:t>
            </a:r>
            <a:r>
              <a:rPr lang="cs-CZ" dirty="0" err="1" smtClean="0"/>
              <a:t>tidied</a:t>
            </a:r>
            <a:endParaRPr lang="cs-CZ" dirty="0" smtClean="0"/>
          </a:p>
          <a:p>
            <a:r>
              <a:rPr lang="cs-CZ" dirty="0" err="1" smtClean="0"/>
              <a:t>Mistake</a:t>
            </a:r>
            <a:endParaRPr lang="cs-CZ" dirty="0" smtClean="0"/>
          </a:p>
          <a:p>
            <a:r>
              <a:rPr lang="cs-CZ" dirty="0" err="1" smtClean="0"/>
              <a:t>Find</a:t>
            </a:r>
            <a:r>
              <a:rPr lang="cs-CZ" dirty="0" smtClean="0"/>
              <a:t>, </a:t>
            </a:r>
            <a:r>
              <a:rPr lang="cs-CZ" dirty="0" err="1" smtClean="0"/>
              <a:t>found</a:t>
            </a:r>
            <a:endParaRPr lang="cs-CZ" dirty="0" smtClean="0"/>
          </a:p>
          <a:p>
            <a:r>
              <a:rPr lang="cs-CZ" dirty="0" err="1" smtClean="0"/>
              <a:t>Back</a:t>
            </a:r>
            <a:endParaRPr lang="cs-CZ" dirty="0" smtClean="0"/>
          </a:p>
          <a:p>
            <a:r>
              <a:rPr lang="cs-CZ" dirty="0" err="1" smtClean="0"/>
              <a:t>Ask</a:t>
            </a:r>
            <a:r>
              <a:rPr lang="cs-CZ" dirty="0" smtClean="0"/>
              <a:t>, </a:t>
            </a:r>
            <a:r>
              <a:rPr lang="cs-CZ" dirty="0" err="1" smtClean="0"/>
              <a:t>asked</a:t>
            </a:r>
            <a:endParaRPr lang="cs-CZ" dirty="0" smtClean="0"/>
          </a:p>
          <a:p>
            <a:r>
              <a:rPr lang="cs-CZ" dirty="0" err="1" smtClean="0"/>
              <a:t>Missing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Disappear</a:t>
            </a:r>
            <a:r>
              <a:rPr lang="cs-CZ" dirty="0" smtClean="0"/>
              <a:t>, </a:t>
            </a:r>
            <a:r>
              <a:rPr lang="cs-CZ" dirty="0" err="1" smtClean="0"/>
              <a:t>disappeared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6876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12:15</a:t>
            </a:r>
          </a:p>
          <a:p>
            <a:endParaRPr lang="cs-CZ" dirty="0" smtClean="0"/>
          </a:p>
          <a:p>
            <a:r>
              <a:rPr lang="cs-CZ" dirty="0" smtClean="0"/>
              <a:t>1:20</a:t>
            </a:r>
          </a:p>
          <a:p>
            <a:endParaRPr lang="cs-CZ" dirty="0" smtClean="0"/>
          </a:p>
          <a:p>
            <a:r>
              <a:rPr lang="cs-CZ" dirty="0" smtClean="0"/>
              <a:t>5:30</a:t>
            </a:r>
          </a:p>
          <a:p>
            <a:endParaRPr lang="cs-CZ" dirty="0" smtClean="0"/>
          </a:p>
          <a:p>
            <a:r>
              <a:rPr lang="cs-CZ" dirty="0" smtClean="0"/>
              <a:t>7:50</a:t>
            </a:r>
          </a:p>
          <a:p>
            <a:endParaRPr lang="cs-CZ" dirty="0" smtClean="0"/>
          </a:p>
          <a:p>
            <a:r>
              <a:rPr lang="cs-CZ" dirty="0" smtClean="0"/>
              <a:t>6:10</a:t>
            </a:r>
          </a:p>
          <a:p>
            <a:endParaRPr lang="cs-CZ" dirty="0" smtClean="0"/>
          </a:p>
          <a:p>
            <a:r>
              <a:rPr lang="cs-CZ" dirty="0" smtClean="0"/>
              <a:t>9:25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quarter</a:t>
            </a:r>
            <a:r>
              <a:rPr lang="cs-CZ" dirty="0" smtClean="0"/>
              <a:t> past </a:t>
            </a:r>
            <a:r>
              <a:rPr lang="cs-CZ" dirty="0" err="1" smtClean="0"/>
              <a:t>twelve</a:t>
            </a:r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twenty</a:t>
            </a:r>
            <a:r>
              <a:rPr lang="cs-CZ" dirty="0" smtClean="0"/>
              <a:t> </a:t>
            </a:r>
            <a:r>
              <a:rPr lang="cs-CZ" dirty="0" err="1" smtClean="0"/>
              <a:t>minutes</a:t>
            </a:r>
            <a:r>
              <a:rPr lang="cs-CZ" dirty="0" smtClean="0"/>
              <a:t> past </a:t>
            </a:r>
            <a:r>
              <a:rPr lang="cs-CZ" dirty="0" err="1" smtClean="0"/>
              <a:t>one</a:t>
            </a:r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half</a:t>
            </a:r>
            <a:r>
              <a:rPr lang="cs-CZ" dirty="0" smtClean="0"/>
              <a:t> past </a:t>
            </a:r>
            <a:r>
              <a:rPr lang="cs-CZ" dirty="0" err="1" smtClean="0"/>
              <a:t>five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ten </a:t>
            </a:r>
            <a:r>
              <a:rPr lang="cs-CZ" dirty="0" err="1" smtClean="0"/>
              <a:t>minutes</a:t>
            </a:r>
            <a:r>
              <a:rPr lang="cs-CZ" dirty="0" smtClean="0"/>
              <a:t> to </a:t>
            </a:r>
            <a:r>
              <a:rPr lang="cs-CZ" dirty="0" err="1" smtClean="0"/>
              <a:t>eight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ten </a:t>
            </a:r>
            <a:r>
              <a:rPr lang="cs-CZ" dirty="0" err="1" smtClean="0"/>
              <a:t>minutes</a:t>
            </a:r>
            <a:r>
              <a:rPr lang="cs-CZ" dirty="0" smtClean="0"/>
              <a:t> past </a:t>
            </a:r>
            <a:r>
              <a:rPr lang="cs-CZ" dirty="0" err="1" smtClean="0"/>
              <a:t>six</a:t>
            </a:r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twenty-five</a:t>
            </a:r>
            <a:r>
              <a:rPr lang="cs-CZ" dirty="0" smtClean="0"/>
              <a:t> </a:t>
            </a:r>
            <a:r>
              <a:rPr lang="cs-CZ" dirty="0" err="1" smtClean="0"/>
              <a:t>minutes</a:t>
            </a:r>
            <a:r>
              <a:rPr lang="cs-CZ" dirty="0" smtClean="0"/>
              <a:t> past </a:t>
            </a:r>
            <a:r>
              <a:rPr lang="cs-CZ" dirty="0" err="1" smtClean="0"/>
              <a:t>nine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1457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sporty-</a:t>
            </a:r>
            <a:r>
              <a:rPr lang="cs-CZ" dirty="0" err="1" smtClean="0"/>
              <a:t>sports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Fotbal</a:t>
            </a:r>
          </a:p>
          <a:p>
            <a:r>
              <a:rPr lang="cs-CZ" dirty="0" smtClean="0"/>
              <a:t>Basketbal</a:t>
            </a:r>
          </a:p>
          <a:p>
            <a:r>
              <a:rPr lang="cs-CZ" dirty="0" smtClean="0"/>
              <a:t>Plavání</a:t>
            </a:r>
          </a:p>
          <a:p>
            <a:r>
              <a:rPr lang="cs-CZ" dirty="0" smtClean="0"/>
              <a:t>Běhání</a:t>
            </a:r>
          </a:p>
          <a:p>
            <a:r>
              <a:rPr lang="cs-CZ" dirty="0" smtClean="0"/>
              <a:t>Box</a:t>
            </a:r>
          </a:p>
          <a:p>
            <a:r>
              <a:rPr lang="cs-CZ" dirty="0" smtClean="0"/>
              <a:t>Volejbal</a:t>
            </a:r>
          </a:p>
          <a:p>
            <a:r>
              <a:rPr lang="cs-CZ" dirty="0" smtClean="0"/>
              <a:t>Tenis</a:t>
            </a:r>
          </a:p>
          <a:p>
            <a:r>
              <a:rPr lang="cs-CZ" dirty="0" smtClean="0"/>
              <a:t>Skákání</a:t>
            </a:r>
          </a:p>
          <a:p>
            <a:r>
              <a:rPr lang="cs-CZ" dirty="0" smtClean="0"/>
              <a:t>bruslení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Football</a:t>
            </a:r>
            <a:endParaRPr lang="cs-CZ" dirty="0" smtClean="0"/>
          </a:p>
          <a:p>
            <a:r>
              <a:rPr lang="cs-CZ" dirty="0" smtClean="0"/>
              <a:t>Basketball</a:t>
            </a:r>
          </a:p>
          <a:p>
            <a:r>
              <a:rPr lang="cs-CZ" dirty="0" err="1" smtClean="0"/>
              <a:t>Swimming</a:t>
            </a:r>
            <a:endParaRPr lang="cs-CZ" dirty="0" smtClean="0"/>
          </a:p>
          <a:p>
            <a:r>
              <a:rPr lang="cs-CZ" dirty="0" err="1" smtClean="0"/>
              <a:t>Running</a:t>
            </a:r>
            <a:endParaRPr lang="cs-CZ" dirty="0" smtClean="0"/>
          </a:p>
          <a:p>
            <a:r>
              <a:rPr lang="cs-CZ" dirty="0" smtClean="0"/>
              <a:t>Boxing</a:t>
            </a:r>
          </a:p>
          <a:p>
            <a:r>
              <a:rPr lang="cs-CZ" dirty="0" err="1" smtClean="0"/>
              <a:t>Volleyball</a:t>
            </a:r>
            <a:endParaRPr lang="cs-CZ" dirty="0" smtClean="0"/>
          </a:p>
          <a:p>
            <a:r>
              <a:rPr lang="cs-CZ" dirty="0" err="1" smtClean="0"/>
              <a:t>Tennis</a:t>
            </a:r>
            <a:endParaRPr lang="cs-CZ" dirty="0" smtClean="0"/>
          </a:p>
          <a:p>
            <a:r>
              <a:rPr lang="cs-CZ" dirty="0" smtClean="0"/>
              <a:t>Jumping</a:t>
            </a:r>
          </a:p>
          <a:p>
            <a:r>
              <a:rPr lang="cs-CZ" dirty="0" err="1" smtClean="0"/>
              <a:t>skating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1323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slovesa v minulém čase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Ask</a:t>
            </a:r>
            <a:endParaRPr lang="cs-CZ" dirty="0" smtClean="0"/>
          </a:p>
          <a:p>
            <a:r>
              <a:rPr lang="cs-CZ" dirty="0" err="1" smtClean="0"/>
              <a:t>Tidy</a:t>
            </a:r>
            <a:endParaRPr lang="cs-CZ" dirty="0" smtClean="0"/>
          </a:p>
          <a:p>
            <a:r>
              <a:rPr lang="cs-CZ" dirty="0" err="1" smtClean="0"/>
              <a:t>Build</a:t>
            </a:r>
            <a:endParaRPr lang="cs-CZ" dirty="0" smtClean="0"/>
          </a:p>
          <a:p>
            <a:r>
              <a:rPr lang="cs-CZ" dirty="0" err="1" smtClean="0"/>
              <a:t>Look</a:t>
            </a:r>
            <a:endParaRPr lang="cs-CZ" dirty="0" smtClean="0"/>
          </a:p>
          <a:p>
            <a:r>
              <a:rPr lang="cs-CZ" dirty="0" err="1" smtClean="0"/>
              <a:t>climb</a:t>
            </a:r>
            <a:endParaRPr lang="cs-CZ" dirty="0" smtClean="0"/>
          </a:p>
          <a:p>
            <a:r>
              <a:rPr lang="cs-CZ" dirty="0" smtClean="0"/>
              <a:t>Strike</a:t>
            </a:r>
          </a:p>
          <a:p>
            <a:r>
              <a:rPr lang="cs-CZ" dirty="0" smtClean="0"/>
              <a:t>Drop</a:t>
            </a:r>
          </a:p>
          <a:p>
            <a:r>
              <a:rPr lang="cs-CZ" dirty="0" err="1" smtClean="0"/>
              <a:t>Eat</a:t>
            </a:r>
            <a:endParaRPr lang="cs-CZ" dirty="0" smtClean="0"/>
          </a:p>
          <a:p>
            <a:r>
              <a:rPr lang="cs-CZ" dirty="0" err="1" smtClean="0"/>
              <a:t>catch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Asked</a:t>
            </a:r>
            <a:endParaRPr lang="cs-CZ" dirty="0" smtClean="0"/>
          </a:p>
          <a:p>
            <a:r>
              <a:rPr lang="cs-CZ" dirty="0" err="1" smtClean="0"/>
              <a:t>Tidied</a:t>
            </a:r>
            <a:endParaRPr lang="cs-CZ" dirty="0" smtClean="0"/>
          </a:p>
          <a:p>
            <a:r>
              <a:rPr lang="cs-CZ" dirty="0" err="1" smtClean="0"/>
              <a:t>Built</a:t>
            </a:r>
            <a:endParaRPr lang="cs-CZ" dirty="0" smtClean="0"/>
          </a:p>
          <a:p>
            <a:r>
              <a:rPr lang="cs-CZ" dirty="0" err="1" smtClean="0"/>
              <a:t>Looked</a:t>
            </a:r>
            <a:endParaRPr lang="cs-CZ" dirty="0" smtClean="0"/>
          </a:p>
          <a:p>
            <a:r>
              <a:rPr lang="cs-CZ" dirty="0" err="1" smtClean="0"/>
              <a:t>Climbed</a:t>
            </a:r>
            <a:endParaRPr lang="cs-CZ" dirty="0" smtClean="0"/>
          </a:p>
          <a:p>
            <a:r>
              <a:rPr lang="cs-CZ" dirty="0" err="1" smtClean="0"/>
              <a:t>Struck</a:t>
            </a:r>
            <a:endParaRPr lang="cs-CZ" dirty="0" smtClean="0"/>
          </a:p>
          <a:p>
            <a:r>
              <a:rPr lang="cs-CZ" dirty="0" err="1" smtClean="0"/>
              <a:t>Dropped</a:t>
            </a:r>
            <a:endParaRPr lang="cs-CZ" dirty="0" smtClean="0"/>
          </a:p>
          <a:p>
            <a:r>
              <a:rPr lang="cs-CZ" dirty="0" err="1" smtClean="0"/>
              <a:t>Ate</a:t>
            </a:r>
            <a:endParaRPr lang="cs-CZ" dirty="0" smtClean="0"/>
          </a:p>
          <a:p>
            <a:r>
              <a:rPr lang="cs-CZ" dirty="0" err="1" smtClean="0"/>
              <a:t>Caught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3525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sloves: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Vyčasuj sloveso: „to </a:t>
            </a:r>
            <a:r>
              <a:rPr lang="cs-CZ" dirty="0" err="1" smtClean="0"/>
              <a:t>be</a:t>
            </a:r>
            <a:r>
              <a:rPr lang="cs-CZ" dirty="0" smtClean="0"/>
              <a:t>“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 are</a:t>
            </a:r>
          </a:p>
          <a:p>
            <a:r>
              <a:rPr lang="cs-CZ" dirty="0" smtClean="0"/>
              <a:t>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endParaRPr lang="cs-CZ" dirty="0" smtClean="0"/>
          </a:p>
          <a:p>
            <a:r>
              <a:rPr lang="cs-CZ" dirty="0" err="1" smtClean="0"/>
              <a:t>We</a:t>
            </a:r>
            <a:r>
              <a:rPr lang="cs-CZ" dirty="0" smtClean="0"/>
              <a:t> are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are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are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Vyčasuj sloveso: „to </a:t>
            </a:r>
            <a:r>
              <a:rPr lang="cs-CZ" dirty="0" err="1" smtClean="0"/>
              <a:t>have</a:t>
            </a:r>
            <a:r>
              <a:rPr lang="cs-CZ" dirty="0" smtClean="0"/>
              <a:t>“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endParaRPr lang="cs-CZ" dirty="0" smtClean="0"/>
          </a:p>
          <a:p>
            <a:r>
              <a:rPr lang="cs-CZ" dirty="0" smtClean="0"/>
              <a:t>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has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endParaRPr lang="cs-CZ" dirty="0" smtClean="0"/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0969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Kdy se používá </a:t>
            </a:r>
            <a:r>
              <a:rPr lang="cs-CZ" dirty="0" err="1" smtClean="0"/>
              <a:t>vazba“be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to“???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1.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Vyjadřuje něco, co se téměř jistě stane.</a:t>
            </a:r>
          </a:p>
          <a:p>
            <a:r>
              <a:rPr lang="cs-CZ" dirty="0"/>
              <a:t>Př. </a:t>
            </a:r>
            <a:r>
              <a:rPr lang="cs-CZ" dirty="0" err="1"/>
              <a:t>Look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clouds</a:t>
            </a:r>
            <a:r>
              <a:rPr lang="cs-CZ" dirty="0"/>
              <a:t>.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going</a:t>
            </a:r>
            <a:r>
              <a:rPr lang="cs-CZ" dirty="0"/>
              <a:t> to </a:t>
            </a:r>
            <a:r>
              <a:rPr lang="cs-CZ" dirty="0" err="1"/>
              <a:t>rain</a:t>
            </a:r>
            <a:r>
              <a:rPr lang="cs-CZ" dirty="0"/>
              <a:t>.</a:t>
            </a:r>
          </a:p>
          <a:p>
            <a:r>
              <a:rPr lang="cs-CZ" dirty="0"/>
              <a:t>Podívej na ty mraky! Bude pršet!</a:t>
            </a:r>
          </a:p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2.Vyjadřuje budoucí plán, záměr, něco, co máme v úmyslu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/>
              <a:t>am</a:t>
            </a:r>
            <a:r>
              <a:rPr lang="cs-CZ" dirty="0"/>
              <a:t> </a:t>
            </a:r>
            <a:r>
              <a:rPr lang="cs-CZ" dirty="0" err="1"/>
              <a:t>going</a:t>
            </a:r>
            <a:r>
              <a:rPr lang="cs-CZ" dirty="0"/>
              <a:t> to study </a:t>
            </a:r>
            <a:r>
              <a:rPr lang="cs-CZ" dirty="0" err="1"/>
              <a:t>English</a:t>
            </a:r>
            <a:r>
              <a:rPr lang="cs-CZ" dirty="0"/>
              <a:t>.</a:t>
            </a:r>
          </a:p>
          <a:p>
            <a:r>
              <a:rPr lang="cs-CZ" dirty="0"/>
              <a:t>Chystám se studovat angličtinu.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1582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tvoří řadové číslovky?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Tvoří se od základních číslovek přidáním koncovky –</a:t>
            </a:r>
            <a:r>
              <a:rPr lang="cs-CZ" dirty="0" err="1"/>
              <a:t>th</a:t>
            </a:r>
            <a:r>
              <a:rPr lang="cs-CZ" dirty="0"/>
              <a:t>, před každou řadovou číslovkou je určitý člen </a:t>
            </a:r>
            <a:r>
              <a:rPr lang="cs-CZ" dirty="0" err="1"/>
              <a:t>THE.Číslovky</a:t>
            </a:r>
            <a:r>
              <a:rPr lang="cs-CZ" dirty="0"/>
              <a:t> řadové dělíme na pravidelné a nepravidelné ( 1.,2.,3.)</a:t>
            </a:r>
          </a:p>
          <a:p>
            <a:r>
              <a:rPr lang="cs-CZ" dirty="0"/>
              <a:t>První             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first</a:t>
            </a:r>
            <a:r>
              <a:rPr lang="cs-CZ" dirty="0"/>
              <a:t> ( 1st)</a:t>
            </a:r>
          </a:p>
          <a:p>
            <a:r>
              <a:rPr lang="cs-CZ" dirty="0"/>
              <a:t>Druhý             </a:t>
            </a:r>
            <a:r>
              <a:rPr lang="cs-CZ" dirty="0" err="1"/>
              <a:t>The</a:t>
            </a:r>
            <a:r>
              <a:rPr lang="cs-CZ" dirty="0"/>
              <a:t> second (2nd)</a:t>
            </a:r>
          </a:p>
          <a:p>
            <a:r>
              <a:rPr lang="cs-CZ" dirty="0"/>
              <a:t>Třetí             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third</a:t>
            </a:r>
            <a:r>
              <a:rPr lang="cs-CZ" dirty="0"/>
              <a:t> (3rd)</a:t>
            </a:r>
          </a:p>
          <a:p>
            <a:r>
              <a:rPr lang="cs-CZ" dirty="0"/>
              <a:t>Čtvrtý           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fourth</a:t>
            </a:r>
            <a:r>
              <a:rPr lang="cs-CZ" dirty="0"/>
              <a:t> (4th)</a:t>
            </a:r>
          </a:p>
          <a:p>
            <a:r>
              <a:rPr lang="cs-CZ" dirty="0"/>
              <a:t>Pátý              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fifth</a:t>
            </a:r>
            <a:r>
              <a:rPr lang="cs-CZ" dirty="0"/>
              <a:t> (5th)</a:t>
            </a:r>
          </a:p>
          <a:p>
            <a:r>
              <a:rPr lang="cs-CZ" dirty="0"/>
              <a:t>Dvacátý první  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twenty-first</a:t>
            </a:r>
            <a:r>
              <a:rPr lang="cs-CZ" dirty="0"/>
              <a:t> (21st)</a:t>
            </a:r>
          </a:p>
          <a:p>
            <a:r>
              <a:rPr lang="cs-CZ" dirty="0"/>
              <a:t>Třicátý            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thirtieth</a:t>
            </a:r>
            <a:r>
              <a:rPr lang="cs-CZ" dirty="0"/>
              <a:t> (30th)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9135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správně: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dubna</a:t>
            </a:r>
          </a:p>
          <a:p>
            <a:r>
              <a:rPr lang="cs-CZ" dirty="0" smtClean="0"/>
              <a:t>14.ledna</a:t>
            </a:r>
          </a:p>
          <a:p>
            <a:endParaRPr lang="cs-CZ" dirty="0" smtClean="0"/>
          </a:p>
          <a:p>
            <a:r>
              <a:rPr lang="cs-CZ" dirty="0" smtClean="0"/>
              <a:t>18.prosince</a:t>
            </a:r>
          </a:p>
          <a:p>
            <a:endParaRPr lang="cs-CZ" dirty="0" smtClean="0"/>
          </a:p>
          <a:p>
            <a:r>
              <a:rPr lang="cs-CZ" dirty="0" smtClean="0"/>
              <a:t>5.června</a:t>
            </a:r>
          </a:p>
          <a:p>
            <a:r>
              <a:rPr lang="cs-CZ" dirty="0" smtClean="0"/>
              <a:t>3. srpna</a:t>
            </a:r>
          </a:p>
          <a:p>
            <a:r>
              <a:rPr lang="cs-CZ" dirty="0" smtClean="0"/>
              <a:t>11.listopadu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April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foutheenth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January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eighteenth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December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fifth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June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third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August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eleventh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/>
              <a:t>N</a:t>
            </a:r>
            <a:r>
              <a:rPr lang="cs-CZ" dirty="0" err="1" smtClean="0"/>
              <a:t>ovember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7189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Somebody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Anybody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Nobody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everybody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Někdo, kdosi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Kdokoli, někdo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Nikdo</a:t>
            </a:r>
          </a:p>
          <a:p>
            <a:endParaRPr lang="cs-CZ" dirty="0"/>
          </a:p>
          <a:p>
            <a:r>
              <a:rPr lang="cs-CZ" dirty="0" smtClean="0"/>
              <a:t>Každý, všichni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0580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0MGM\AppData\Local\Microsoft\Windows\Temporary Internet Files\Content.IE5\WIWTI5ER\MP9004486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298782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E72SCZ1W\MP90044226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658679"/>
            <a:ext cx="3563888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X6CUKOAN\MP90018524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348" y="4077072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3EOZGM78\MP90018520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8870" y="4077638"/>
            <a:ext cx="3237028" cy="2262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9291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6943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36</TotalTime>
  <Words>471</Words>
  <Application>Microsoft Office PowerPoint</Application>
  <PresentationFormat>Předvádění na obrazovce (4:3)</PresentationFormat>
  <Paragraphs>155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Bohatý</vt:lpstr>
      <vt:lpstr>Prezentace aplikace PowerPoint</vt:lpstr>
      <vt:lpstr>Anotace</vt:lpstr>
      <vt:lpstr>Přelož do angličtiny:</vt:lpstr>
      <vt:lpstr>What is the time?</vt:lpstr>
      <vt:lpstr>sporty-sports</vt:lpstr>
      <vt:lpstr>Napiš slovesa v minulém čase</vt:lpstr>
      <vt:lpstr>Časování sloves:</vt:lpstr>
      <vt:lpstr>Kdy se používá vazba“be going to“???</vt:lpstr>
      <vt:lpstr>Jak se tvoří řadové číslovky?</vt:lpstr>
      <vt:lpstr>Napiš správně:</vt:lpstr>
      <vt:lpstr>Prezentace aplikace PowerPoint</vt:lpstr>
      <vt:lpstr>I can see: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8</cp:revision>
  <dcterms:created xsi:type="dcterms:W3CDTF">2013-04-13T18:23:34Z</dcterms:created>
  <dcterms:modified xsi:type="dcterms:W3CDTF">2013-04-13T18:59:49Z</dcterms:modified>
</cp:coreProperties>
</file>