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524277-EC65-41DE-BBD5-33A8370D8B94}" type="datetimeFigureOut">
              <a:rPr lang="cs-CZ" smtClean="0"/>
              <a:t>10.3.2011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F6E01-E049-4B10-B6E7-30E51EF11A3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Prvouka pro 2. tř.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Hospodářská zvířata</a:t>
            </a:r>
          </a:p>
          <a:p>
            <a:r>
              <a:rPr lang="cs-CZ" dirty="0" smtClean="0"/>
              <a:t>III/2</a:t>
            </a:r>
          </a:p>
          <a:p>
            <a:r>
              <a:rPr lang="cs-CZ" dirty="0"/>
              <a:t>5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692150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Hospodářská zvířata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Hospodářská zvířata využíváme v hospodářství.</a:t>
            </a:r>
          </a:p>
          <a:p>
            <a:r>
              <a:rPr lang="cs-CZ" dirty="0" smtClean="0"/>
              <a:t>Z těchto zvířat máme užitek v podobě masa, kůže, peří, vajec nebo vlny.</a:t>
            </a:r>
          </a:p>
          <a:p>
            <a:r>
              <a:rPr lang="cs-CZ" dirty="0" smtClean="0"/>
              <a:t>Některá hospodářská zvířata chováme ve stájích jiná v drůbežárnách a nebo na poli.</a:t>
            </a:r>
          </a:p>
          <a:p>
            <a:r>
              <a:rPr lang="cs-CZ" dirty="0" smtClean="0"/>
              <a:t>Z některých se stali domácí mazlíčci.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Hospodářská zvířata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Patří sem například:</a:t>
            </a:r>
          </a:p>
          <a:p>
            <a:r>
              <a:rPr lang="cs-CZ" dirty="0" smtClean="0"/>
              <a:t>Kůň</a:t>
            </a:r>
          </a:p>
          <a:p>
            <a:r>
              <a:rPr lang="cs-CZ" dirty="0" smtClean="0"/>
              <a:t>Prase</a:t>
            </a:r>
          </a:p>
          <a:p>
            <a:r>
              <a:rPr lang="cs-CZ" dirty="0" smtClean="0"/>
              <a:t>Kráva</a:t>
            </a:r>
          </a:p>
          <a:p>
            <a:r>
              <a:rPr lang="cs-CZ" dirty="0" smtClean="0"/>
              <a:t>Slepice</a:t>
            </a:r>
          </a:p>
          <a:p>
            <a:r>
              <a:rPr lang="cs-CZ" dirty="0" smtClean="0"/>
              <a:t>Ovce</a:t>
            </a:r>
          </a:p>
          <a:p>
            <a:r>
              <a:rPr lang="cs-CZ" dirty="0" smtClean="0"/>
              <a:t>Králík</a:t>
            </a:r>
          </a:p>
          <a:p>
            <a:r>
              <a:rPr lang="cs-CZ" dirty="0" smtClean="0"/>
              <a:t>Krocan</a:t>
            </a:r>
          </a:p>
          <a:p>
            <a:endParaRPr lang="cs-CZ" dirty="0"/>
          </a:p>
        </p:txBody>
      </p:sp>
      <p:pic>
        <p:nvPicPr>
          <p:cNvPr id="2050" name="Picture 2" descr="Soubor:Dunkelfuchsstute-Ciara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556792"/>
            <a:ext cx="2304256" cy="2222624"/>
          </a:xfrm>
          <a:prstGeom prst="rect">
            <a:avLst/>
          </a:prstGeom>
          <a:noFill/>
        </p:spPr>
      </p:pic>
      <p:pic>
        <p:nvPicPr>
          <p:cNvPr id="2052" name="Picture 4" descr="Soubor:Rhode Island R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924944"/>
            <a:ext cx="2592288" cy="2304256"/>
          </a:xfrm>
          <a:prstGeom prst="rect">
            <a:avLst/>
          </a:prstGeom>
          <a:noFill/>
        </p:spPr>
      </p:pic>
      <p:pic>
        <p:nvPicPr>
          <p:cNvPr id="2054" name="Picture 6" descr="Soubor:Conejo astronomo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149080"/>
            <a:ext cx="2952328" cy="2214246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804248" y="155679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211960" y="486916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52320" y="5949280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400" dirty="0" smtClean="0">
                <a:latin typeface="Calibri" pitchFamily="34" charset="0"/>
                <a:ea typeface="+mn-ea"/>
                <a:cs typeface="+mn-ea"/>
              </a:rPr>
              <a:t>Autorem materi</a:t>
            </a:r>
            <a:r>
              <a:rPr lang="cs-CZ" sz="1400" dirty="0" smtClean="0">
                <a:cs typeface="+mn-ea"/>
              </a:rPr>
              <a:t>á</a:t>
            </a:r>
            <a:r>
              <a:rPr lang="cs-CZ" sz="1400" dirty="0" smtClean="0">
                <a:latin typeface="Calibri" pitchFamily="34" charset="0"/>
                <a:ea typeface="+mn-ea"/>
                <a:cs typeface="+mn-ea"/>
              </a:rPr>
              <a:t>lu a v</a:t>
            </a:r>
            <a:r>
              <a:rPr lang="cs-CZ" sz="1400" dirty="0" smtClean="0">
                <a:cs typeface="+mn-ea"/>
              </a:rPr>
              <a:t>š</a:t>
            </a:r>
            <a:r>
              <a:rPr lang="cs-CZ" sz="1400" dirty="0" smtClean="0">
                <a:latin typeface="Calibri" pitchFamily="34" charset="0"/>
                <a:ea typeface="+mn-ea"/>
                <a:cs typeface="+mn-ea"/>
              </a:rPr>
              <a:t>ech jeho č</a:t>
            </a:r>
            <a:r>
              <a:rPr lang="cs-CZ" sz="1400" dirty="0" smtClean="0">
                <a:cs typeface="+mn-ea"/>
              </a:rPr>
              <a:t>á</a:t>
            </a:r>
            <a:r>
              <a:rPr lang="cs-CZ" sz="1400" dirty="0" smtClean="0">
                <a:latin typeface="Calibri" pitchFamily="34" charset="0"/>
                <a:ea typeface="+mn-ea"/>
                <a:cs typeface="+mn-ea"/>
              </a:rPr>
              <a:t>st</a:t>
            </a:r>
            <a:r>
              <a:rPr lang="cs-CZ" sz="1400" dirty="0" smtClean="0">
                <a:cs typeface="+mn-ea"/>
              </a:rPr>
              <a:t>í</a:t>
            </a:r>
            <a:r>
              <a:rPr lang="cs-CZ" sz="1400" dirty="0" smtClean="0">
                <a:latin typeface="Calibri" pitchFamily="34" charset="0"/>
                <a:ea typeface="+mn-ea"/>
                <a:cs typeface="+mn-ea"/>
              </a:rPr>
              <a:t>, nen</a:t>
            </a:r>
            <a:r>
              <a:rPr lang="cs-CZ" sz="1400" dirty="0" smtClean="0">
                <a:cs typeface="+mn-ea"/>
              </a:rPr>
              <a:t>í</a:t>
            </a:r>
            <a:r>
              <a:rPr lang="cs-CZ" sz="1400" dirty="0" smtClean="0">
                <a:latin typeface="Calibri" pitchFamily="34" charset="0"/>
                <a:ea typeface="+mn-ea"/>
                <a:cs typeface="+mn-ea"/>
              </a:rPr>
              <a:t>-li uvedeno jinak, je Mgr. </a:t>
            </a:r>
            <a:r>
              <a:rPr lang="cs-CZ" sz="1400" dirty="0" smtClean="0">
                <a:latin typeface="Calibri" pitchFamily="34" charset="0"/>
              </a:rPr>
              <a:t>Erik </a:t>
            </a:r>
            <a:r>
              <a:rPr lang="cs-CZ" sz="1400" dirty="0" err="1" smtClean="0">
                <a:latin typeface="Calibri" pitchFamily="34" charset="0"/>
              </a:rPr>
              <a:t>Hillebrand</a:t>
            </a: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/>
              <a:t>Obr. 1 Soubor:</a:t>
            </a:r>
            <a:r>
              <a:rPr lang="cs-CZ" sz="1400" dirty="0" err="1" smtClean="0"/>
              <a:t>Dunkelfuchsstute</a:t>
            </a:r>
            <a:r>
              <a:rPr lang="cs-CZ" sz="1400" dirty="0" smtClean="0"/>
              <a:t>-Ciara16.jpg</a:t>
            </a:r>
            <a:r>
              <a:rPr lang="cs-CZ" sz="1400" dirty="0"/>
              <a:t>. In 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2011-03-10]. Dostupné z WWW: &lt;http://cs.wikipedia.org/wiki/Soubor:Dunkelfuchsstute-Ciara16.jpg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2 </a:t>
            </a:r>
            <a:r>
              <a:rPr lang="cs-CZ" sz="1400" dirty="0"/>
              <a:t>Soubor:Rhode Island </a:t>
            </a:r>
            <a:r>
              <a:rPr lang="cs-CZ" sz="1400" dirty="0" err="1"/>
              <a:t>Red.jpg</a:t>
            </a:r>
            <a:r>
              <a:rPr lang="cs-CZ" sz="1400" dirty="0"/>
              <a:t>. In 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2011-03-10]. Dostupné z WWW: &lt;http://cs.wikipedia.org/wiki/Soubor:Rhode_Island_Red.jpg</a:t>
            </a:r>
            <a:r>
              <a:rPr lang="cs-CZ" sz="1400" dirty="0" smtClean="0"/>
              <a:t>&gt;.</a:t>
            </a:r>
          </a:p>
          <a:p>
            <a:r>
              <a:rPr lang="cs-CZ" sz="1400" dirty="0" smtClean="0"/>
              <a:t>Obr. 3  </a:t>
            </a:r>
            <a:r>
              <a:rPr lang="cs-CZ" sz="1400" dirty="0"/>
              <a:t>Soubor:</a:t>
            </a:r>
            <a:r>
              <a:rPr lang="cs-CZ" sz="1400" dirty="0" err="1"/>
              <a:t>Conejo</a:t>
            </a:r>
            <a:r>
              <a:rPr lang="cs-CZ" sz="1400" dirty="0"/>
              <a:t> astronomo1.jpg. In </a:t>
            </a:r>
            <a:r>
              <a:rPr lang="cs-CZ" sz="1400" i="1" dirty="0" err="1"/>
              <a:t>Wikipedia</a:t>
            </a:r>
            <a:r>
              <a:rPr lang="cs-CZ" sz="1400" i="1" dirty="0"/>
              <a:t> : </a:t>
            </a:r>
            <a:r>
              <a:rPr lang="cs-CZ" sz="1400" i="1" dirty="0" err="1"/>
              <a:t>the</a:t>
            </a:r>
            <a:r>
              <a:rPr lang="cs-CZ" sz="1400" i="1" dirty="0"/>
              <a:t> free </a:t>
            </a:r>
            <a:r>
              <a:rPr lang="cs-CZ" sz="1400" i="1" dirty="0" err="1"/>
              <a:t>encyclopedia</a:t>
            </a:r>
            <a:r>
              <a:rPr lang="cs-CZ" sz="1400" dirty="0"/>
              <a:t> [online]. St. </a:t>
            </a:r>
            <a:r>
              <a:rPr lang="cs-CZ" sz="1400" dirty="0" err="1"/>
              <a:t>Petersburg</a:t>
            </a:r>
            <a:r>
              <a:rPr lang="cs-CZ" sz="1400" dirty="0"/>
              <a:t> (Florida) : </a:t>
            </a:r>
            <a:r>
              <a:rPr lang="cs-CZ" sz="1400" dirty="0" err="1"/>
              <a:t>Wikipedia</a:t>
            </a:r>
            <a:r>
              <a:rPr lang="cs-CZ" sz="1400" dirty="0"/>
              <a:t> </a:t>
            </a:r>
            <a:r>
              <a:rPr lang="cs-CZ" sz="1400" dirty="0" err="1"/>
              <a:t>Foundation</a:t>
            </a:r>
            <a:r>
              <a:rPr lang="cs-CZ" sz="1400" dirty="0"/>
              <a:t>, [cit. 2011-03-10]. Dostupné z WWW: &lt;http://cs.wikipedia.org/wiki/Soubor:Conejo_astronomo1.jpg&gt;.</a:t>
            </a:r>
            <a:endParaRPr lang="cs-CZ" sz="14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101</Words>
  <Application>Microsoft Office PowerPoint</Application>
  <PresentationFormat>Předvádění na obrazovce (4:3)</PresentationFormat>
  <Paragraphs>26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Prvouka pro 2. tř.</vt:lpstr>
      <vt:lpstr>Hospodářská zvířata</vt:lpstr>
      <vt:lpstr>Hospodářská zvířata</vt:lpstr>
      <vt:lpstr>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Prvouka pro 2. tř.</dc:title>
  <dc:creator>ucitel</dc:creator>
  <cp:lastModifiedBy>ucitel</cp:lastModifiedBy>
  <cp:revision>3</cp:revision>
  <dcterms:created xsi:type="dcterms:W3CDTF">2011-03-10T14:40:57Z</dcterms:created>
  <dcterms:modified xsi:type="dcterms:W3CDTF">2011-03-10T14:55:53Z</dcterms:modified>
</cp:coreProperties>
</file>