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3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6A1291-BA7E-4757-A758-3B088B6A6732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153782F-8DA6-40E3-92AE-3E897E0CE40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turn_(planet)_large.jpg" TargetMode="External"/><Relationship Id="rId3" Type="http://schemas.openxmlformats.org/officeDocument/2006/relationships/hyperlink" Target="http://cs.wikipedia.org/wiki/Soubor:MESSENGER_first_photo_of_unseen_side_of_mercury.jpg" TargetMode="External"/><Relationship Id="rId7" Type="http://schemas.openxmlformats.org/officeDocument/2006/relationships/hyperlink" Target="http://cs.wikipedia.org/wiki/Soubor:Jupiter.jpg" TargetMode="External"/><Relationship Id="rId2" Type="http://schemas.openxmlformats.org/officeDocument/2006/relationships/hyperlink" Target="http://cs.wikipedia.org/wiki/Soubor:NovaSlunecniSoustav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rs_Hubble.jpg" TargetMode="External"/><Relationship Id="rId5" Type="http://schemas.openxmlformats.org/officeDocument/2006/relationships/hyperlink" Target="http://cs.wikipedia.org/wiki/Soubor:The_Earth_seen_from_Apollo_17.jpg" TargetMode="External"/><Relationship Id="rId10" Type="http://schemas.openxmlformats.org/officeDocument/2006/relationships/hyperlink" Target="http://cs.wikipedia.org/wiki/Soubor:Neptune_Full_Disk_View_-_GPN-2000-000443.jpg" TargetMode="External"/><Relationship Id="rId4" Type="http://schemas.openxmlformats.org/officeDocument/2006/relationships/hyperlink" Target="http://cs.wikipedia.org/wiki/Soubor:Venuspioneeruv.jpg" TargetMode="External"/><Relationship Id="rId9" Type="http://schemas.openxmlformats.org/officeDocument/2006/relationships/hyperlink" Target="http://cs.wikipedia.org/wiki/Soubor:Uran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481500"/>
              </p:ext>
            </p:extLst>
          </p:nvPr>
        </p:nvGraphicFramePr>
        <p:xfrm>
          <a:off x="647564" y="1412776"/>
          <a:ext cx="7848872" cy="507121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EU_32_sada 2_04_PV_Sluneční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soustava_Duch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Duchová Renáta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seznamuje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žáky se sluneční soustavou a jejími planetami. 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Člověk a příroda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Přírodní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vědy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Základy zeměpisu/sluneční soustava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-vyjmenovat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tělesa sluneční soustavy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Sluneční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soustava, planety.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</a:t>
                      </a: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: </a:t>
                      </a:r>
                      <a:r>
                        <a:rPr lang="cs-CZ" sz="1100" baseline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15.5.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153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34361" y="2780928"/>
            <a:ext cx="48558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Sluneční soustava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263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Co je to sluneční soustava?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12339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Slunce je jen jedna z miliard hvězd v kosmu. Letí vesmírným prostorem a kolem něho obíhají další tělesa, která společně se Sluncem tvoří sluneční soustavu.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326" y="2924944"/>
            <a:ext cx="5911364" cy="3325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64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29556"/>
            <a:ext cx="81498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Planety sluneční soustavy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5" y="1044351"/>
            <a:ext cx="8293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Všechny planety sluneční soustavy dostaly název podle jména starověkých bohů.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59437" y="2262647"/>
            <a:ext cx="47884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Znáš jména některých planet???</a:t>
            </a:r>
            <a:endParaRPr lang="cs-CZ" sz="24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0017" y="3228574"/>
            <a:ext cx="79273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Merkur</a:t>
            </a:r>
          </a:p>
          <a:p>
            <a:r>
              <a:rPr lang="cs-CZ" sz="2400" dirty="0" smtClean="0"/>
              <a:t>	Venuše</a:t>
            </a:r>
          </a:p>
          <a:p>
            <a:r>
              <a:rPr lang="cs-CZ" sz="2400" dirty="0" smtClean="0"/>
              <a:t>		Země</a:t>
            </a:r>
          </a:p>
          <a:p>
            <a:r>
              <a:rPr lang="cs-CZ" sz="2400" dirty="0" smtClean="0"/>
              <a:t>			Mars</a:t>
            </a:r>
          </a:p>
          <a:p>
            <a:r>
              <a:rPr lang="cs-CZ" sz="2400" dirty="0" smtClean="0"/>
              <a:t>				Jupiter</a:t>
            </a:r>
          </a:p>
          <a:p>
            <a:r>
              <a:rPr lang="cs-CZ" sz="2400" dirty="0" smtClean="0"/>
              <a:t>					Saturn</a:t>
            </a:r>
          </a:p>
          <a:p>
            <a:pPr lvl="8"/>
            <a:r>
              <a:rPr lang="cs-CZ" sz="2400" dirty="0" smtClean="0"/>
              <a:t>		Uran</a:t>
            </a:r>
          </a:p>
          <a:p>
            <a:r>
              <a:rPr lang="cs-CZ" sz="2400" dirty="0" smtClean="0"/>
              <a:t>							Neptun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4609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0166" y="573981"/>
            <a:ext cx="5162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Merkur</a:t>
            </a:r>
            <a:r>
              <a:rPr lang="cs-CZ" sz="2400" dirty="0" smtClean="0"/>
              <a:t> </a:t>
            </a:r>
            <a:r>
              <a:rPr lang="cs-CZ" dirty="0" smtClean="0"/>
              <a:t>– nejmenší planeta sluneční soustavy.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573981"/>
            <a:ext cx="2573337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041" y="3717032"/>
            <a:ext cx="265747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588" y="3861048"/>
            <a:ext cx="52556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Venuše</a:t>
            </a:r>
            <a:r>
              <a:rPr lang="cs-CZ" sz="2400" dirty="0" smtClean="0"/>
              <a:t> – je pojmenovaná po římské </a:t>
            </a:r>
          </a:p>
          <a:p>
            <a:r>
              <a:rPr lang="cs-CZ" sz="2400" dirty="0" smtClean="0"/>
              <a:t>bohyni lásky a krásy.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3609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9" y="376761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Země</a:t>
            </a:r>
            <a:r>
              <a:rPr lang="cs-CZ" sz="2400" dirty="0" smtClean="0"/>
              <a:t> – jediná planeta, na které je </a:t>
            </a:r>
          </a:p>
          <a:p>
            <a:r>
              <a:rPr lang="cs-CZ" sz="2400" dirty="0" smtClean="0"/>
              <a:t>prokázán život. Její tvar je nedokonalá koule. 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14" y="374628"/>
            <a:ext cx="2708722" cy="2708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2816060" cy="2816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1009" y="3746947"/>
            <a:ext cx="35862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Mars </a:t>
            </a:r>
            <a:r>
              <a:rPr lang="cs-CZ" sz="2400" dirty="0" smtClean="0"/>
              <a:t>– rudá planeta, má </a:t>
            </a:r>
          </a:p>
          <a:p>
            <a:r>
              <a:rPr lang="cs-CZ" sz="2400" dirty="0" smtClean="0"/>
              <a:t>načervenalou barvu.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78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7824"/>
            <a:ext cx="2713484" cy="2713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48223" y="407824"/>
            <a:ext cx="56316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Jupiter</a:t>
            </a:r>
            <a:r>
              <a:rPr lang="cs-CZ" sz="2400" dirty="0" smtClean="0"/>
              <a:t> – je největší planetou sluneční </a:t>
            </a:r>
          </a:p>
          <a:p>
            <a:r>
              <a:rPr lang="cs-CZ" sz="2400" dirty="0" smtClean="0"/>
              <a:t>soustavy.</a:t>
            </a:r>
            <a:endParaRPr lang="cs-CZ" sz="2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120" y="3123480"/>
            <a:ext cx="2718048" cy="3397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6990" y="3929162"/>
            <a:ext cx="581281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Saturn</a:t>
            </a:r>
            <a:r>
              <a:rPr lang="cs-CZ" sz="2400" dirty="0" smtClean="0"/>
              <a:t> – druhá největší planeta sluneční </a:t>
            </a:r>
          </a:p>
          <a:p>
            <a:r>
              <a:rPr lang="cs-CZ" sz="2400" dirty="0" smtClean="0"/>
              <a:t>soustavy, má prstenec.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324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469251"/>
            <a:ext cx="38005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Uran</a:t>
            </a:r>
            <a:r>
              <a:rPr lang="cs-CZ" sz="2400" dirty="0" smtClean="0"/>
              <a:t> – má modrozelenou barvu, je to „plynný a ledový obr“.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094620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</a:rPr>
              <a:t>Neptun</a:t>
            </a:r>
            <a:r>
              <a:rPr lang="cs-CZ" sz="2400" dirty="0" smtClean="0"/>
              <a:t> – nejmenší planeta sluneční soustavy, je nejvíce vzdálená od Slunce.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098349" cy="3145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601" y="3098919"/>
            <a:ext cx="3289548" cy="3284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820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673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Zapamatovali jste si???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9572" y="1406494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 které planetě je prokázán život?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7690" y="1868159"/>
            <a:ext cx="1678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Na Zemi.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66827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 se jmenuje nejmenší planeta sluneční soustavy?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4674" y="3333644"/>
            <a:ext cx="1464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Merkur.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3342" y="4150650"/>
            <a:ext cx="7811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Po kom dostali planety svá jména?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97249" y="4855566"/>
            <a:ext cx="68271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Jsou to jména starověkých  bohů.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363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01575" y="2420888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http://cs.wikipedia.org/wiki/Soubor:NovaSlunecniSoustava</a:t>
            </a:r>
          </a:p>
          <a:p>
            <a:r>
              <a:rPr lang="cs-CZ" dirty="0" smtClean="0">
                <a:hlinkClick r:id="rId3"/>
              </a:rPr>
              <a:t>http://cs.wikipedia.org/wiki/Soubor:MESSENGER_first_photo_of_unseen_side_of_mercury.jpg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http://cs.wikipedia.org/wiki/Soubor:Venuspioneeruv.jpg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http://cs.wikipedia.org/wiki/Soubor:The_Earth_seen_from_Apollo_17.jpg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http://cs.wikipedia.org/wiki/Soubor:Mars_Hubble.jpg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http://cs.wikipedia.org/wiki/Soubor:Jupiter.jpg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http://cs.wikipedia.org/wiki/Soubor:Saturn_%28planet%29_large.jpg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http://cs.wikipedia.org/wiki/Soubor:Uranus.jpg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http://cs.wikipedia.org/wiki/Soubor:Neptune_Full_Disk_View_-_GPN-2000-000443.jpg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09410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2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4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5967AF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206</TotalTime>
  <Words>248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19</cp:revision>
  <dcterms:created xsi:type="dcterms:W3CDTF">2013-05-04T17:52:33Z</dcterms:created>
  <dcterms:modified xsi:type="dcterms:W3CDTF">2013-05-23T18:27:31Z</dcterms:modified>
</cp:coreProperties>
</file>