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12AE5-3F2B-4664-90C7-520E7CB21570}" type="datetimeFigureOut">
              <a:rPr lang="cs-CZ" smtClean="0"/>
              <a:pPr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FF12D-1474-4E0F-AA7F-D6E6719FFE1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Prvouka pro 2. tř.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Kalendář</a:t>
            </a:r>
          </a:p>
          <a:p>
            <a:r>
              <a:rPr lang="cs-CZ" dirty="0" smtClean="0"/>
              <a:t>III/2</a:t>
            </a:r>
          </a:p>
          <a:p>
            <a:r>
              <a:rPr lang="cs-CZ" dirty="0"/>
              <a:t>9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620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Kalendář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Kalendář nám pomáhá při orientaci v čase.</a:t>
            </a:r>
          </a:p>
          <a:p>
            <a:r>
              <a:rPr lang="cs-CZ" dirty="0" smtClean="0"/>
              <a:t>Jsou v něm zaznamenány měsíce, týdny a dny, ke </a:t>
            </a:r>
            <a:r>
              <a:rPr lang="cs-CZ" dirty="0"/>
              <a:t>k</a:t>
            </a:r>
            <a:r>
              <a:rPr lang="cs-CZ" dirty="0" smtClean="0"/>
              <a:t>terým je přiřazeno jejich datum. </a:t>
            </a:r>
          </a:p>
          <a:p>
            <a:r>
              <a:rPr lang="cs-CZ" dirty="0" smtClean="0"/>
              <a:t>Můžeme zde nalézt, kdy mají lidé svátek, kdy vychází a zapadá slunce, jaké jsou měsíční fáze.</a:t>
            </a:r>
          </a:p>
          <a:p>
            <a:r>
              <a:rPr lang="cs-CZ" dirty="0" smtClean="0"/>
              <a:t>V některých kalendářích jsou i obrázky, nebo návody na přípravu pokrmů.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Kalendář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Druhy kalendářů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Nástěnné </a:t>
            </a:r>
          </a:p>
          <a:p>
            <a:r>
              <a:rPr lang="cs-CZ" dirty="0" smtClean="0"/>
              <a:t>Stolní </a:t>
            </a:r>
          </a:p>
          <a:p>
            <a:r>
              <a:rPr lang="cs-CZ" dirty="0" smtClean="0"/>
              <a:t>Diáře </a:t>
            </a:r>
          </a:p>
          <a:p>
            <a:r>
              <a:rPr lang="cs-CZ" dirty="0" smtClean="0"/>
              <a:t>Kapesní </a:t>
            </a:r>
          </a:p>
          <a:p>
            <a:r>
              <a:rPr lang="cs-CZ" dirty="0" smtClean="0"/>
              <a:t>Nebo kalendářní deska staroměstského orloje. </a:t>
            </a:r>
            <a:endParaRPr lang="cs-CZ" dirty="0"/>
          </a:p>
        </p:txBody>
      </p:sp>
      <p:pic>
        <p:nvPicPr>
          <p:cNvPr id="1026" name="Picture 2" descr="Soubor:Prag - Rathausuhr Monatsarbei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556792"/>
            <a:ext cx="4739680" cy="373936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668344" y="486916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Obr. 1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>
                <a:latin typeface="Calibri" pitchFamily="34" charset="0"/>
                <a:cs typeface="+mn-ea"/>
              </a:rPr>
              <a:t>Autorem materi</a:t>
            </a:r>
            <a:r>
              <a:rPr lang="cs-CZ" sz="1400" dirty="0" smtClean="0">
                <a:cs typeface="+mn-ea"/>
              </a:rPr>
              <a:t>á</a:t>
            </a:r>
            <a:r>
              <a:rPr lang="cs-CZ" sz="1400" dirty="0" smtClean="0">
                <a:latin typeface="Calibri" pitchFamily="34" charset="0"/>
                <a:cs typeface="+mn-ea"/>
              </a:rPr>
              <a:t>lu a v</a:t>
            </a:r>
            <a:r>
              <a:rPr lang="cs-CZ" sz="1400" dirty="0" smtClean="0">
                <a:cs typeface="+mn-ea"/>
              </a:rPr>
              <a:t>š</a:t>
            </a:r>
            <a:r>
              <a:rPr lang="cs-CZ" sz="1400" dirty="0" smtClean="0">
                <a:latin typeface="Calibri" pitchFamily="34" charset="0"/>
                <a:cs typeface="+mn-ea"/>
              </a:rPr>
              <a:t>ech jeho č</a:t>
            </a:r>
            <a:r>
              <a:rPr lang="cs-CZ" sz="1400" dirty="0" smtClean="0">
                <a:cs typeface="+mn-ea"/>
              </a:rPr>
              <a:t>á</a:t>
            </a:r>
            <a:r>
              <a:rPr lang="cs-CZ" sz="1400" dirty="0" smtClean="0">
                <a:latin typeface="Calibri" pitchFamily="34" charset="0"/>
                <a:cs typeface="+mn-ea"/>
              </a:rPr>
              <a:t>st</a:t>
            </a:r>
            <a:r>
              <a:rPr lang="cs-CZ" sz="1400" dirty="0" smtClean="0">
                <a:cs typeface="+mn-ea"/>
              </a:rPr>
              <a:t>í</a:t>
            </a:r>
            <a:r>
              <a:rPr lang="cs-CZ" sz="1400" dirty="0" smtClean="0">
                <a:latin typeface="Calibri" pitchFamily="34" charset="0"/>
                <a:cs typeface="+mn-ea"/>
              </a:rPr>
              <a:t>, nen</a:t>
            </a:r>
            <a:r>
              <a:rPr lang="cs-CZ" sz="1400" dirty="0" smtClean="0">
                <a:cs typeface="+mn-ea"/>
              </a:rPr>
              <a:t>í</a:t>
            </a:r>
            <a:r>
              <a:rPr lang="cs-CZ" sz="1400" dirty="0" smtClean="0">
                <a:latin typeface="Calibri" pitchFamily="34" charset="0"/>
                <a:cs typeface="+mn-ea"/>
              </a:rPr>
              <a:t>-li uvedeno jinak, je Mgr. </a:t>
            </a:r>
            <a:r>
              <a:rPr lang="cs-CZ" sz="1400" dirty="0" smtClean="0">
                <a:latin typeface="Calibri" pitchFamily="34" charset="0"/>
              </a:rPr>
              <a:t>Erik </a:t>
            </a:r>
            <a:r>
              <a:rPr lang="cs-CZ" sz="1400" dirty="0" err="1" smtClean="0">
                <a:latin typeface="Calibri" pitchFamily="34" charset="0"/>
              </a:rPr>
              <a:t>Hillebrand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Obr. 1 </a:t>
            </a:r>
            <a:r>
              <a:rPr lang="cs-CZ" sz="1400" dirty="0"/>
              <a:t>Soubor:</a:t>
            </a:r>
            <a:r>
              <a:rPr lang="cs-CZ" sz="1400" dirty="0" err="1"/>
              <a:t>Prag</a:t>
            </a:r>
            <a:r>
              <a:rPr lang="cs-CZ" sz="1400" dirty="0"/>
              <a:t> - </a:t>
            </a:r>
            <a:r>
              <a:rPr lang="cs-CZ" sz="1400" dirty="0" err="1"/>
              <a:t>Rathausuhr</a:t>
            </a:r>
            <a:r>
              <a:rPr lang="cs-CZ" sz="1400" dirty="0"/>
              <a:t> </a:t>
            </a:r>
            <a:r>
              <a:rPr lang="cs-CZ" sz="1400" dirty="0" err="1"/>
              <a:t>Monatsarbeiten.jpg</a:t>
            </a:r>
            <a:r>
              <a:rPr lang="cs-CZ" sz="1400" dirty="0"/>
              <a:t>. In 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2011-03-10]. Dostupné z WWW: &lt;http://cs.wikipedia.org/wiki/Soubor:Prag_-_Rathausuhr_Monatsarbeiten.jpg&gt;.</a:t>
            </a:r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110</Words>
  <Application>Microsoft Office PowerPoint</Application>
  <PresentationFormat>Předvádění na obrazovce (4:3)</PresentationFormat>
  <Paragraphs>22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Prvouka pro 2. tř.</vt:lpstr>
      <vt:lpstr>Kalendář</vt:lpstr>
      <vt:lpstr>Kalendář 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 pro 2. tř.</dc:title>
  <dc:creator>ucitel</dc:creator>
  <cp:lastModifiedBy>ucitel</cp:lastModifiedBy>
  <cp:revision>3</cp:revision>
  <dcterms:created xsi:type="dcterms:W3CDTF">2011-03-10T16:08:46Z</dcterms:created>
  <dcterms:modified xsi:type="dcterms:W3CDTF">2011-03-10T16:22:29Z</dcterms:modified>
</cp:coreProperties>
</file>