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3A813-38C7-488C-8795-F3AF9B284C2A}" type="datetimeFigureOut">
              <a:rPr lang="cs-CZ" smtClean="0"/>
              <a:t>11.3.2011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FE845-FF40-43C5-B15A-E7B68F69637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pro 2. tř.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Léto na louce</a:t>
            </a:r>
          </a:p>
          <a:p>
            <a:r>
              <a:rPr lang="cs-CZ" dirty="0" smtClean="0"/>
              <a:t>III/2</a:t>
            </a:r>
          </a:p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6921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Letní louka je rozmanitým společenstvím živočichů a rostlin.</a:t>
            </a:r>
          </a:p>
          <a:p>
            <a:r>
              <a:rPr lang="cs-CZ" dirty="0" smtClean="0"/>
              <a:t>Z rostlin zde nalezneme převážně byliny.</a:t>
            </a:r>
          </a:p>
          <a:p>
            <a:r>
              <a:rPr lang="cs-CZ" dirty="0" smtClean="0"/>
              <a:t>Živočichy zde zastupuje největší skupina hmyzu.</a:t>
            </a:r>
          </a:p>
          <a:p>
            <a:r>
              <a:rPr lang="cs-CZ" dirty="0" smtClean="0"/>
              <a:t>Nesečené louky zadržují v přírodě vláhu a tím ochlazují podnebí. </a:t>
            </a:r>
          </a:p>
          <a:p>
            <a:r>
              <a:rPr lang="cs-CZ" dirty="0" smtClean="0"/>
              <a:t>Čím více nesečených luk, tím méně bouřek a přívalových dešťů.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na louce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Rostliny: řebříček, pryskyřník, šťovík, zvonek, kopretiny.</a:t>
            </a:r>
          </a:p>
          <a:p>
            <a:r>
              <a:rPr lang="cs-CZ" dirty="0" smtClean="0"/>
              <a:t>Živočichové: pavouk, klíště, kobylka, včela, motýl.</a:t>
            </a:r>
            <a:endParaRPr lang="cs-CZ" dirty="0"/>
          </a:p>
        </p:txBody>
      </p:sp>
      <p:pic>
        <p:nvPicPr>
          <p:cNvPr id="2050" name="Picture 2" descr="Soubor:Koeh-1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56991"/>
            <a:ext cx="2592288" cy="3266393"/>
          </a:xfrm>
          <a:prstGeom prst="rect">
            <a:avLst/>
          </a:prstGeom>
          <a:noFill/>
        </p:spPr>
      </p:pic>
      <p:pic>
        <p:nvPicPr>
          <p:cNvPr id="2052" name="Picture 4" descr="Soubor:Araneus diadematus (aka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356992"/>
            <a:ext cx="2303934" cy="30994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95736" y="602128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60932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latin typeface="Calibri" pitchFamily="34" charset="0"/>
                <a:cs typeface="+mn-ea"/>
              </a:rPr>
              <a:t>Autorem materi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lu a v</a:t>
            </a:r>
            <a:r>
              <a:rPr lang="cs-CZ" sz="1400" dirty="0" smtClean="0">
                <a:cs typeface="+mn-ea"/>
              </a:rPr>
              <a:t>š</a:t>
            </a:r>
            <a:r>
              <a:rPr lang="cs-CZ" sz="1400" dirty="0" smtClean="0">
                <a:latin typeface="Calibri" pitchFamily="34" charset="0"/>
                <a:cs typeface="+mn-ea"/>
              </a:rPr>
              <a:t>ech jeho č</a:t>
            </a:r>
            <a:r>
              <a:rPr lang="cs-CZ" sz="1400" dirty="0" smtClean="0">
                <a:cs typeface="+mn-ea"/>
              </a:rPr>
              <a:t>á</a:t>
            </a:r>
            <a:r>
              <a:rPr lang="cs-CZ" sz="1400" dirty="0" smtClean="0">
                <a:latin typeface="Calibri" pitchFamily="34" charset="0"/>
                <a:cs typeface="+mn-ea"/>
              </a:rPr>
              <a:t>st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, nen</a:t>
            </a:r>
            <a:r>
              <a:rPr lang="cs-CZ" sz="1400" dirty="0" smtClean="0">
                <a:cs typeface="+mn-ea"/>
              </a:rPr>
              <a:t>í</a:t>
            </a:r>
            <a:r>
              <a:rPr lang="cs-CZ" sz="1400" dirty="0" smtClean="0">
                <a:latin typeface="Calibri" pitchFamily="34" charset="0"/>
                <a:cs typeface="+mn-ea"/>
              </a:rPr>
              <a:t>-li uvedeno jinak, je Mgr. </a:t>
            </a:r>
            <a:r>
              <a:rPr lang="cs-CZ" sz="1400" dirty="0" smtClean="0">
                <a:latin typeface="Calibri" pitchFamily="34" charset="0"/>
              </a:rPr>
              <a:t>Erik </a:t>
            </a:r>
            <a:r>
              <a:rPr lang="cs-CZ" sz="1400" dirty="0" err="1" smtClean="0">
                <a:latin typeface="Calibri" pitchFamily="34" charset="0"/>
              </a:rPr>
              <a:t>Hillebrand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Obr. 1 </a:t>
            </a:r>
            <a:r>
              <a:rPr lang="cs-CZ" sz="1400" dirty="0"/>
              <a:t>Soubor:</a:t>
            </a:r>
            <a:r>
              <a:rPr lang="cs-CZ" sz="1400" dirty="0" err="1"/>
              <a:t>Koeh</a:t>
            </a:r>
            <a:r>
              <a:rPr lang="cs-CZ" sz="1400" dirty="0"/>
              <a:t>-149.jpg.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2011-03-11]. Dostupné z WWW: &lt;http://cs.wikipedia.org/wiki/Soubor:Koeh-149.jpg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Obr. 2 </a:t>
            </a:r>
            <a:r>
              <a:rPr lang="cs-CZ" sz="1400" dirty="0"/>
              <a:t>Soubor:</a:t>
            </a:r>
            <a:r>
              <a:rPr lang="cs-CZ" sz="1400" dirty="0" err="1"/>
              <a:t>Araneus</a:t>
            </a:r>
            <a:r>
              <a:rPr lang="cs-CZ" sz="1400" dirty="0"/>
              <a:t> </a:t>
            </a:r>
            <a:r>
              <a:rPr lang="cs-CZ" sz="1400" dirty="0" err="1"/>
              <a:t>diadematus</a:t>
            </a:r>
            <a:r>
              <a:rPr lang="cs-CZ" sz="1400" dirty="0"/>
              <a:t> (</a:t>
            </a:r>
            <a:r>
              <a:rPr lang="cs-CZ" sz="1400" dirty="0" err="1"/>
              <a:t>aka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 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[cit. 2011-03-11]. Dostupné z WWW: &lt;http://cs.wikipedia.org/wiki/Soubor:Araneus_diadematus_(aka).jpg&gt;.</a:t>
            </a:r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116</Words>
  <Application>Microsoft Office PowerPoint</Application>
  <PresentationFormat>Předvádění na obrazovce (4:3)</PresentationFormat>
  <Paragraphs>19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Prvouka pro 2. tř.</vt:lpstr>
      <vt:lpstr>Léto na louce</vt:lpstr>
      <vt:lpstr>Léto na louce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pro 2. tř.</dc:title>
  <dc:creator>ucitel</dc:creator>
  <cp:lastModifiedBy>ucitel</cp:lastModifiedBy>
  <cp:revision>3</cp:revision>
  <dcterms:created xsi:type="dcterms:W3CDTF">2011-03-11T12:17:57Z</dcterms:created>
  <dcterms:modified xsi:type="dcterms:W3CDTF">2011-03-11T12:42:58Z</dcterms:modified>
</cp:coreProperties>
</file>