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6" r:id="rId3"/>
    <p:sldId id="264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7" r:id="rId12"/>
    <p:sldId id="268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72" autoAdjust="0"/>
    <p:restoredTop sz="94660"/>
  </p:normalViewPr>
  <p:slideViewPr>
    <p:cSldViewPr>
      <p:cViewPr varScale="1">
        <p:scale>
          <a:sx n="103" d="100"/>
          <a:sy n="103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F4122A-4849-4BCF-8079-FCB411950987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729A33-D248-4B8F-8A22-D1273CB4A50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E8648-18CB-4D0B-B4BA-71604AB2E88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48434503"/>
              </p:ext>
            </p:extLst>
          </p:nvPr>
        </p:nvGraphicFramePr>
        <p:xfrm>
          <a:off x="323850" y="1844675"/>
          <a:ext cx="8496300" cy="4683127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OBN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Finanční gramotnost 2 - banky</a:t>
                      </a:r>
                      <a:endParaRPr kumimoji="0" lang="cs-CZ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Člověk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jako občan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Mgr. Ludmila Klavíková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květen 2013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OPVK_1.5_DUM_III/2_OBN_KA021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VY_32_INOVACE_OBN_KA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7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 Stručné  seznámení s historií bankovnictví, s funkcí ČNB a obchodních bank, s náležitostmi bankovního účtu, s platebními </a:t>
                      </a:r>
                      <a:b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</a:b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                    kartami.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3739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Finanční gramotnost 2 - banky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Dějiny bankovnictví, banky, bankovní účet, platební karty, internetové bankovnictví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Dějiny bankovnictví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už v 18.století př.n.l. plnily funkci bank chrámy, byly považovány za bezpečné, kněží poskytovali </a:t>
            </a:r>
            <a:br>
              <a:rPr lang="cs-CZ" sz="3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z takto uschovaných peněz obchodníkům půjčky</a:t>
            </a:r>
          </a:p>
          <a:p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ve 3. st. př.n.l. fungovaly ve starověkém Egyptě místo bank sýpky a funkci uložených peněz plnilo obilí</a:t>
            </a:r>
          </a:p>
          <a:p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asi od 5. st. př.n.l. se rozvíjel základní systém půjčování a ukládání peněz ve starověkém Řecku</a:t>
            </a:r>
          </a:p>
          <a:p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ve středověku ovládali bankovnictví židé, své postavení si drželi velmi dlouho, protože křesťanství vypůjčování peněz za úrok zakazovalo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slovo banka pochází z italského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il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banco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podle lavice, na které probíhaly finanční transakce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Itálie se stala kolébkou kamenných bank, které zde zakládaly bohaté rodiny (bankovními službami proslul i florentský rod Medici)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průmyslová revoluce koncem 18. století stála na počátku velkého šíření bankovních služeb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finančních institucí v podobě, kterou známe dnes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Banky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banka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státní nebo soukromá instituce, která poskytuje finanční služby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České republice funguje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dvouúrovňový bankovní systém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který se vždy skládá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 centrální banky a obchodních bank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funkci centrální (emisní) banky plní Česká národní banka (ČNB), provádí emisi peněz (vydávání mincí a bankovek do oběhu)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Česká národní banka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Úkoly ČNB: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spravovat peníze státu a jeho částí, které zde mají účty (kraje, ministerstva, úřady, vláda)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pečovat o stabilitu měny (aby příliš nekolísal kurz koruny vůči ostatním měnám – regulace měnového kurzu)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vydávat nové peníze (bankovek a mincí do oběhu) a reguluje jejich množství v oběhu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dohlížet na obchodní banky – sleduje legálnost bankovních operací, zakládaní nových bank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určuje, kolik peněz musí mít obchodní banky uloženy jako rezervy na speciálním vkladu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ČNB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případě potřeby půjčuje obchodním bankám peníze – poskytuje bankám úvěry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spolupracuje s Evropskou centrální bankou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ve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Frankfurtu nad Mohanem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Obchodní banky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bankovních účtech spravují peníze lidí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firem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přijímají vklady klientů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půjčují peníze za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úrok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(procentní odměna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 půjčení peněz) lidem a firmám formou různých úvěrů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zprostředkovávají bezhotovostní platby mezi lidmi, firmami a státem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např. Komerční banka, ČSOB, GE Money Bank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Bankovní účet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bankovní účet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virtuální prostor v bance, kam lidé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firmy ukládají peníze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peníze jsou na nich evidovány jako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číselné zápisy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které se změní v hotovost vybíráním z bankomatu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nebo na pokladně banky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třeba znát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číslo účtu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kód banky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 identifikaci platby slouží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variabilní symbol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konstantní symbol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rozlišuje, o jakou platbu se jedná (pojištění, mzda, služba)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specifický symbol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nepovinná identifikace platby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Platební karty a internetové bankovnictví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platební karta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slouží k bezhotovostním platbám, jsou chráněné čtyřmístným kódem, někdy i podpisem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většina karet má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mezinárodní platnost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internetové bankovnictví -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klient má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přístupové heslo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platby jsou před odesláním dodatečně, např. telefonicky potvrzeny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 důvodu bezpečnosti účtu před zneužitím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Debetní karty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debetní karty – umožňují platit v obchodech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vybírat hotovost, nejčastěji v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bankomatech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částka, kterou lze čerpat, 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omezena limitem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týdenního nebo jiného výběru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čerpat lze pouze do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výše zůstatku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účtu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případě, že je sjednán k účtu tzv.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kontokorent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můžeme prostředky čerpat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 do mínusu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Kreditní (úvěrové) karty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jsou vydávány k samostatnému úvěrovému účtu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slouží jako nástroj 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čerpání úvěru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 banky do výše dohodnutého limitu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čerpání je automatické a může se libovolně opakovat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má stanoven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limit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týdenního výběru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Literatura, citace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KLÍNSKÝ, Petr, Otto MÜNCH a Danuše CHROMÁ.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Ekonomika: ekonomická a finanční gramotnost pro střední školy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3.,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upr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Eduko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2012, 179 s. ISBN 978-80-87204-65-8.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HORECKÝ, Jan.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Společenské vědy pro střední školy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1. Brno: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Didaktis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c2011, 95 s. ISBN 978-807-3581-633.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466</Words>
  <Application>Microsoft Office PowerPoint</Application>
  <PresentationFormat>Předvádění na obrazovce (4:3)</PresentationFormat>
  <Paragraphs>69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Digitální učební materiál</vt:lpstr>
      <vt:lpstr>Finanční gramotnost 2 - banky</vt:lpstr>
      <vt:lpstr>Dějiny bankovnictví</vt:lpstr>
      <vt:lpstr>Snímek 4</vt:lpstr>
      <vt:lpstr>Banky</vt:lpstr>
      <vt:lpstr>Česká národní banka</vt:lpstr>
      <vt:lpstr>Snímek 7</vt:lpstr>
      <vt:lpstr>Obchodní banky</vt:lpstr>
      <vt:lpstr>Bankovní účet</vt:lpstr>
      <vt:lpstr>Platební karty a internetové bankovnictví</vt:lpstr>
      <vt:lpstr>Debetní karty</vt:lpstr>
      <vt:lpstr>Kreditní (úvěrové) karty</vt:lpstr>
      <vt:lpstr>Literatura, citace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gramotnost 1</dc:title>
  <dc:creator>Ludmila Klavíková</dc:creator>
  <cp:lastModifiedBy>Dum</cp:lastModifiedBy>
  <cp:revision>24</cp:revision>
  <dcterms:created xsi:type="dcterms:W3CDTF">2013-05-02T03:35:33Z</dcterms:created>
  <dcterms:modified xsi:type="dcterms:W3CDTF">2013-05-23T19:57:00Z</dcterms:modified>
</cp:coreProperties>
</file>