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VY_32_INOVACE_01_M-Násobení a dělení -2,3,4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VY_32_INOVACE_01_M-Násobení a dělení -2,3,4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363981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použitelný na interaktivní tabuli</a:t>
            </a:r>
          </a:p>
          <a:p>
            <a:r>
              <a:rPr lang="cs-CZ" dirty="0" smtClean="0"/>
              <a:t>Matematika-násobení a dělení </a:t>
            </a:r>
            <a:r>
              <a:rPr lang="cs-CZ" dirty="0" err="1" smtClean="0"/>
              <a:t>dvěmi</a:t>
            </a:r>
            <a:r>
              <a:rPr lang="cs-CZ" dirty="0" smtClean="0"/>
              <a:t>, třemi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čtyřmi</a:t>
            </a:r>
          </a:p>
          <a:p>
            <a:r>
              <a:rPr lang="cs-CZ" dirty="0" smtClean="0"/>
              <a:t>Určeno pro 2.a 3.ročník ZŠ</a:t>
            </a:r>
          </a:p>
          <a:p>
            <a:r>
              <a:rPr lang="cs-CZ" dirty="0" smtClean="0"/>
              <a:t>Procvičování násobků a příkladů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Elipsa 30"/>
          <p:cNvSpPr/>
          <p:nvPr/>
        </p:nvSpPr>
        <p:spPr>
          <a:xfrm>
            <a:off x="4355976" y="2708920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83568" y="2636912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555776" y="1916832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3851920" y="1916832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5076056" y="1772816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6300192" y="1844824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524328" y="1916832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7020272" y="2708920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436096" y="2564904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03848" y="2636912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979712" y="2636912"/>
            <a:ext cx="914400" cy="9144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187624" y="191683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 </a:t>
            </a:r>
          </a:p>
          <a:p>
            <a:pPr>
              <a:buNone/>
            </a:pPr>
            <a:r>
              <a:rPr lang="cs-CZ" dirty="0" smtClean="0"/>
              <a:t>	      6.2         3.3       20:2       7.3      18:3      6.0       1.3        4.5       8.2       6.1      10.4           4.2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123728" y="2276872"/>
            <a:ext cx="360040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0800000">
            <a:off x="8172400" y="2780928"/>
            <a:ext cx="429741" cy="3536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755576" y="2276872"/>
            <a:ext cx="432048" cy="3406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491880" y="2276872"/>
            <a:ext cx="360040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788024" y="2276872"/>
            <a:ext cx="360040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940152" y="2276872"/>
            <a:ext cx="360040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7164288" y="2348880"/>
            <a:ext cx="360040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0800000">
            <a:off x="5004048" y="2780928"/>
            <a:ext cx="429741" cy="3536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0800000">
            <a:off x="4067944" y="2852936"/>
            <a:ext cx="429741" cy="3536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2771800" y="2780928"/>
            <a:ext cx="429741" cy="3536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10800000">
            <a:off x="1619672" y="2852936"/>
            <a:ext cx="429741" cy="3536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ohnutá nahoru 16"/>
          <p:cNvSpPr/>
          <p:nvPr/>
        </p:nvSpPr>
        <p:spPr>
          <a:xfrm flipV="1">
            <a:off x="8316416" y="2492896"/>
            <a:ext cx="576064" cy="34860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0800000">
            <a:off x="6444208" y="2780928"/>
            <a:ext cx="429741" cy="3536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8" descr="C:\Users\Miky\AppData\Local\Microsoft\Windows\Temporary Internet Files\Content.IE5\LW6J9F0F\MC9003457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23528" y="836712"/>
            <a:ext cx="1642666" cy="1105589"/>
          </a:xfrm>
          <a:prstGeom prst="rect">
            <a:avLst/>
          </a:prstGeom>
          <a:noFill/>
        </p:spPr>
      </p:pic>
      <p:sp>
        <p:nvSpPr>
          <p:cNvPr id="32" name="Obdélník 31"/>
          <p:cNvSpPr/>
          <p:nvPr/>
        </p:nvSpPr>
        <p:spPr>
          <a:xfrm>
            <a:off x="1115616" y="3933056"/>
            <a:ext cx="6696744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Myška utíká před kočkou . </a:t>
            </a:r>
          </a:p>
          <a:p>
            <a:r>
              <a:rPr lang="cs-CZ" b="1" dirty="0" smtClean="0"/>
              <a:t>Jejím cílem je  číslo </a:t>
            </a:r>
            <a:r>
              <a:rPr lang="cs-CZ" b="1" dirty="0" smtClean="0">
                <a:solidFill>
                  <a:srgbClr val="FF0000"/>
                </a:solidFill>
              </a:rPr>
              <a:t>40. </a:t>
            </a:r>
          </a:p>
          <a:p>
            <a:r>
              <a:rPr lang="cs-CZ" dirty="0" smtClean="0"/>
              <a:t>Schovávat se může pouze do děr, které jsou násobky čísla </a:t>
            </a:r>
            <a:r>
              <a:rPr lang="cs-CZ" b="1" dirty="0" smtClean="0"/>
              <a:t>2.</a:t>
            </a:r>
          </a:p>
          <a:p>
            <a:r>
              <a:rPr lang="cs-CZ" b="1" dirty="0" smtClean="0"/>
              <a:t>Označ správné </a:t>
            </a:r>
            <a:r>
              <a:rPr lang="cs-CZ" b="1" dirty="0" smtClean="0"/>
              <a:t>díry, kam </a:t>
            </a:r>
            <a:r>
              <a:rPr lang="cs-CZ" b="1" dirty="0" smtClean="0"/>
              <a:t>se může schovat a kde má domeček.</a:t>
            </a:r>
          </a:p>
        </p:txBody>
      </p:sp>
      <p:pic>
        <p:nvPicPr>
          <p:cNvPr id="2050" name="Picture 2" descr="C:\Users\Miky\AppData\Local\Microsoft\Windows\Temporary Internet Files\Content.IE5\50TDOXPI\MP9004465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260648"/>
            <a:ext cx="982584" cy="1268760"/>
          </a:xfrm>
          <a:prstGeom prst="rect">
            <a:avLst/>
          </a:prstGeom>
          <a:noFill/>
        </p:spPr>
      </p:pic>
      <p:pic>
        <p:nvPicPr>
          <p:cNvPr id="34" name="Picture 5" descr="C:\Users\Miky\AppData\Local\Microsoft\Windows\Temporary Internet Files\Content.IE5\50TDOXPI\MC9002379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0"/>
            <a:ext cx="2252804" cy="1733739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04I5OJ3P\MC90043620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4581128"/>
            <a:ext cx="1295238" cy="182857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6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6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32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</a:t>
            </a:r>
          </a:p>
        </p:txBody>
      </p:sp>
      <p:pic>
        <p:nvPicPr>
          <p:cNvPr id="1026" name="Picture 2" descr="C:\Users\Miky\AppData\Local\Microsoft\Windows\Temporary Internet Files\Content.IE5\50TDOXPI\MP9003867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60648"/>
            <a:ext cx="3657600" cy="2609088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50TDOXPI\MC90044173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-171400"/>
            <a:ext cx="2743200" cy="27432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483768" y="34038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084168" y="31889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93304" y="257180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352156" y="286973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78080" y="275577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7240" y="412392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982344" y="43182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308304" y="413305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331640" y="332656"/>
            <a:ext cx="1152128" cy="9144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</a:p>
          <a:p>
            <a:pPr algn="ctr"/>
            <a:r>
              <a:rPr lang="cs-CZ" dirty="0" smtClean="0"/>
              <a:t>násobky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436096" y="188640"/>
            <a:ext cx="914400" cy="648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n</a:t>
            </a:r>
            <a:r>
              <a:rPr lang="cs-CZ" sz="1400" dirty="0" smtClean="0"/>
              <a:t>ásobky</a:t>
            </a:r>
            <a:r>
              <a:rPr lang="cs-CZ" dirty="0" smtClean="0"/>
              <a:t> 3</a:t>
            </a:r>
            <a:endParaRPr lang="cs-CZ" dirty="0"/>
          </a:p>
        </p:txBody>
      </p:sp>
      <p:pic>
        <p:nvPicPr>
          <p:cNvPr id="1029" name="Picture 5" descr="C:\Users\Miky\AppData\Local\Microsoft\Windows\Temporary Internet Files\Content.IE5\XXX31AIT\MM91000108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908720"/>
            <a:ext cx="1314450" cy="1485900"/>
          </a:xfrm>
          <a:prstGeom prst="rect">
            <a:avLst/>
          </a:prstGeom>
          <a:noFill/>
        </p:spPr>
      </p:pic>
      <p:pic>
        <p:nvPicPr>
          <p:cNvPr id="16" name="Picture 5" descr="C:\Users\Dana\AppData\Local\Microsoft\Windows\Temporary Internet Files\Content.IE5\HFLBR8VS\MM900296997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90256"/>
            <a:ext cx="2316832" cy="193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1773436" y="5232648"/>
            <a:ext cx="1026964" cy="78864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ásobky</a:t>
            </a:r>
          </a:p>
          <a:p>
            <a:pPr algn="ctr"/>
            <a:r>
              <a:rPr lang="cs-CZ" dirty="0"/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149 -0.00116 L -0.05816 -0.0222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-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1" animBg="1"/>
      <p:bldP spid="8" grpId="0" animBg="1"/>
      <p:bldP spid="9" grpId="1" animBg="1"/>
      <p:bldP spid="11" grpId="0" animBg="1"/>
      <p:bldP spid="1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7x2=</a:t>
            </a:r>
          </a:p>
          <a:p>
            <a:r>
              <a:rPr lang="cs-CZ" dirty="0" smtClean="0"/>
              <a:t>3x4=</a:t>
            </a:r>
          </a:p>
          <a:p>
            <a:r>
              <a:rPr lang="cs-CZ" dirty="0" smtClean="0"/>
              <a:t>2X6=</a:t>
            </a:r>
          </a:p>
          <a:p>
            <a:r>
              <a:rPr lang="cs-CZ" dirty="0" smtClean="0"/>
              <a:t>3X7=</a:t>
            </a:r>
          </a:p>
          <a:p>
            <a:r>
              <a:rPr lang="cs-CZ" dirty="0" smtClean="0"/>
              <a:t>4X4=</a:t>
            </a:r>
          </a:p>
          <a:p>
            <a:r>
              <a:rPr lang="cs-CZ" dirty="0" smtClean="0"/>
              <a:t>8X3=                     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Miky\AppData\Local\Microsoft\Windows\Temporary Internet Files\Content.IE5\50TDOXPI\MM91000114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60648"/>
            <a:ext cx="1362075" cy="1362075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LW6J9F0F\MM900356741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332656"/>
            <a:ext cx="962025" cy="942975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LW6J9F0F\MM900356741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04664"/>
            <a:ext cx="962025" cy="942975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LW6J9F0F\MM900356741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404664"/>
            <a:ext cx="962025" cy="942975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50TDOXPI\MC9000565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005064"/>
            <a:ext cx="1226210" cy="1813255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04I5OJ3P\MC90044135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1628800"/>
            <a:ext cx="1443608" cy="1443608"/>
          </a:xfrm>
          <a:prstGeom prst="rect">
            <a:avLst/>
          </a:prstGeom>
          <a:noFill/>
        </p:spPr>
      </p:pic>
      <p:pic>
        <p:nvPicPr>
          <p:cNvPr id="10" name="Picture 7" descr="C:\Users\Miky\AppData\Local\Microsoft\Windows\Temporary Internet Files\Content.IE5\04I5OJ3P\MC90044135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2348880"/>
            <a:ext cx="1443608" cy="1443608"/>
          </a:xfrm>
          <a:prstGeom prst="rect">
            <a:avLst/>
          </a:prstGeom>
          <a:noFill/>
        </p:spPr>
      </p:pic>
      <p:pic>
        <p:nvPicPr>
          <p:cNvPr id="11" name="Picture 7" descr="C:\Users\Miky\AppData\Local\Microsoft\Windows\Temporary Internet Files\Content.IE5\04I5OJ3P\MC90044135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3284984"/>
            <a:ext cx="1443608" cy="1443608"/>
          </a:xfrm>
          <a:prstGeom prst="rect">
            <a:avLst/>
          </a:prstGeom>
          <a:noFill/>
        </p:spPr>
      </p:pic>
      <p:pic>
        <p:nvPicPr>
          <p:cNvPr id="12" name="Picture 7" descr="C:\Users\Miky\AppData\Local\Microsoft\Windows\Temporary Internet Files\Content.IE5\04I5OJ3P\MC90044135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3933056"/>
            <a:ext cx="1443608" cy="1443608"/>
          </a:xfrm>
          <a:prstGeom prst="rect">
            <a:avLst/>
          </a:prstGeom>
          <a:noFill/>
        </p:spPr>
      </p:pic>
      <p:pic>
        <p:nvPicPr>
          <p:cNvPr id="13" name="Picture 7" descr="C:\Users\Miky\AppData\Local\Microsoft\Windows\Temporary Internet Files\Content.IE5\04I5OJ3P\MC90044135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1700808"/>
            <a:ext cx="1443608" cy="144360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355976" y="20608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43651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31409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16216" y="24928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pic>
        <p:nvPicPr>
          <p:cNvPr id="2056" name="Picture 8" descr="C:\Users\Miky\AppData\Local\Microsoft\Windows\Temporary Internet Files\Content.IE5\04I5OJ3P\MC90044135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5013176"/>
            <a:ext cx="1227584" cy="1227584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5580112" y="56612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4" grpId="0" build="allAtOnce"/>
      <p:bldP spid="15" grpId="0" build="allAtOnce"/>
      <p:bldP spid="16" grpId="0" build="allAtOnce"/>
      <p:bldP spid="17" grpId="0" build="allAtOnce"/>
      <p:bldP spid="18" grpId="0" build="p"/>
      <p:bldP spid="20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120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Snímek 4</vt:lpstr>
      <vt:lpstr>Snímek 5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30</cp:revision>
  <dcterms:created xsi:type="dcterms:W3CDTF">2011-06-20T10:40:08Z</dcterms:created>
  <dcterms:modified xsi:type="dcterms:W3CDTF">2013-05-23T19:59:40Z</dcterms:modified>
</cp:coreProperties>
</file>