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1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VY_32_INOVACE_02_M-Číselná řada do 20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VY_32_INOVACE_02_M-Číselná řada do 20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10" Type="http://schemas.openxmlformats.org/officeDocument/2006/relationships/image" Target="../media/image13.wmf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8958226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vhodný k použití na interaktivní tabuli</a:t>
            </a:r>
          </a:p>
          <a:p>
            <a:r>
              <a:rPr lang="cs-CZ" dirty="0" smtClean="0"/>
              <a:t>Matematika-Číselná řada do 20</a:t>
            </a:r>
          </a:p>
          <a:p>
            <a:r>
              <a:rPr lang="cs-CZ" dirty="0" smtClean="0"/>
              <a:t>Možnost použití v hodinách matematiky </a:t>
            </a:r>
          </a:p>
          <a:p>
            <a:pPr marL="0" indent="0">
              <a:buNone/>
            </a:pPr>
            <a:r>
              <a:rPr lang="cs-CZ" dirty="0" smtClean="0"/>
              <a:t>    v 1. a ve 2. ročníku ZŠ</a:t>
            </a:r>
          </a:p>
          <a:p>
            <a:r>
              <a:rPr lang="cs-CZ" dirty="0" smtClean="0"/>
              <a:t>Procvičení číselné řady do 20</a:t>
            </a:r>
            <a:r>
              <a:rPr lang="cs-CZ" dirty="0" smtClean="0"/>
              <a:t>, doplňování </a:t>
            </a:r>
            <a:r>
              <a:rPr lang="cs-CZ" dirty="0" smtClean="0"/>
              <a:t>číselné řady</a:t>
            </a:r>
            <a:r>
              <a:rPr lang="cs-CZ" dirty="0" smtClean="0"/>
              <a:t>, počítání </a:t>
            </a:r>
            <a:r>
              <a:rPr lang="cs-CZ" dirty="0" smtClean="0"/>
              <a:t>obrázků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1028" name="Picture 4" descr="C:\Users\Miky\AppData\Local\Microsoft\Windows\Temporary Internet Files\Content.IE5\XXX31AIT\MP90044659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16632"/>
            <a:ext cx="8280920" cy="1440160"/>
          </a:xfrm>
          <a:prstGeom prst="rect">
            <a:avLst/>
          </a:prstGeom>
          <a:noFill/>
        </p:spPr>
      </p:pic>
      <p:pic>
        <p:nvPicPr>
          <p:cNvPr id="1026" name="Picture 2" descr="C:\Users\Miky\AppData\Local\Microsoft\Windows\Temporary Internet Files\Content.IE5\LW6J9F0F\MM910001124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683568" y="188640"/>
            <a:ext cx="1008112" cy="1318301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3432757" y="2027562"/>
            <a:ext cx="1801640" cy="1276539"/>
          </a:xfrm>
          <a:prstGeom prst="rect">
            <a:avLst/>
          </a:prstGeom>
          <a:noFill/>
        </p:spPr>
      </p:pic>
      <p:pic>
        <p:nvPicPr>
          <p:cNvPr id="8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4656893" y="2027563"/>
            <a:ext cx="1801640" cy="1276539"/>
          </a:xfrm>
          <a:prstGeom prst="rect">
            <a:avLst/>
          </a:prstGeom>
          <a:noFill/>
        </p:spPr>
      </p:pic>
      <p:pic>
        <p:nvPicPr>
          <p:cNvPr id="9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5304965" y="4259811"/>
            <a:ext cx="1801640" cy="1276539"/>
          </a:xfrm>
          <a:prstGeom prst="rect">
            <a:avLst/>
          </a:prstGeom>
          <a:noFill/>
        </p:spPr>
      </p:pic>
      <p:pic>
        <p:nvPicPr>
          <p:cNvPr id="10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984486" y="4187802"/>
            <a:ext cx="1801640" cy="1276539"/>
          </a:xfrm>
          <a:prstGeom prst="rect">
            <a:avLst/>
          </a:prstGeom>
          <a:noFill/>
        </p:spPr>
      </p:pic>
      <p:pic>
        <p:nvPicPr>
          <p:cNvPr id="11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2496653" y="4187802"/>
            <a:ext cx="1801640" cy="1276539"/>
          </a:xfrm>
          <a:prstGeom prst="rect">
            <a:avLst/>
          </a:prstGeom>
          <a:noFill/>
        </p:spPr>
      </p:pic>
      <p:pic>
        <p:nvPicPr>
          <p:cNvPr id="12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4368861" y="4331817"/>
            <a:ext cx="1801640" cy="1276539"/>
          </a:xfrm>
          <a:prstGeom prst="rect">
            <a:avLst/>
          </a:prstGeom>
          <a:noFill/>
        </p:spPr>
      </p:pic>
      <p:pic>
        <p:nvPicPr>
          <p:cNvPr id="13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5953037" y="4187802"/>
            <a:ext cx="1801640" cy="1276539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LW6J9F0F\MC90019093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1484784"/>
            <a:ext cx="1771943" cy="1811434"/>
          </a:xfrm>
          <a:prstGeom prst="rect">
            <a:avLst/>
          </a:prstGeom>
          <a:noFill/>
        </p:spPr>
      </p:pic>
      <p:pic>
        <p:nvPicPr>
          <p:cNvPr id="15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526593">
            <a:off x="2136612" y="2027562"/>
            <a:ext cx="1801640" cy="1276539"/>
          </a:xfrm>
          <a:prstGeom prst="rect">
            <a:avLst/>
          </a:prstGeom>
          <a:noFill/>
        </p:spPr>
      </p:pic>
      <p:pic>
        <p:nvPicPr>
          <p:cNvPr id="16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6673116" y="3323706"/>
            <a:ext cx="1801640" cy="1276539"/>
          </a:xfrm>
          <a:prstGeom prst="rect">
            <a:avLst/>
          </a:prstGeom>
          <a:noFill/>
        </p:spPr>
      </p:pic>
      <p:pic>
        <p:nvPicPr>
          <p:cNvPr id="17" name="Picture 5" descr="C:\Users\Miky\AppData\Local\Microsoft\Windows\Temporary Internet Files\Content.IE5\04I5OJ3P\MC90035229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120015">
            <a:off x="-23627" y="4547842"/>
            <a:ext cx="1801640" cy="1276539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2483768" y="2852936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7164288" y="4005064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6660232" y="2780928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5148064" y="2780928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3851920" y="2780928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915816" y="5013176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88024" y="5085184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444208" y="4941168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1619672" y="5157192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395536" y="5301208"/>
            <a:ext cx="432048" cy="36004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0800000" flipV="1">
            <a:off x="6084168" y="229943"/>
            <a:ext cx="25922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Kůň skáče přes překážky , ty jsou označené čísly od jedné do 10, doplň je </a:t>
            </a:r>
            <a:r>
              <a:rPr lang="cs-CZ" b="1" dirty="0" smtClean="0"/>
              <a:t>                   k </a:t>
            </a:r>
            <a:r>
              <a:rPr lang="cs-CZ" b="1" dirty="0" smtClean="0"/>
              <a:t>překážkám:</a:t>
            </a:r>
            <a:endParaRPr lang="cs-CZ" b="1" dirty="0"/>
          </a:p>
        </p:txBody>
      </p:sp>
    </p:spTree>
  </p:cSld>
  <p:clrMapOvr>
    <a:masterClrMapping/>
  </p:clrMapOvr>
  <p:transition spd="slow">
    <p:wedge/>
    <p:sndAc>
      <p:stSnd>
        <p:snd r:embed="rId2" name="arrow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Kolik stromů a kolik postav je na obrázku?Kolik obrázků je dohromady?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556792"/>
            <a:ext cx="1493215" cy="1686154"/>
          </a:xfrm>
          <a:prstGeom prst="rect">
            <a:avLst/>
          </a:prstGeom>
          <a:noFill/>
        </p:spPr>
      </p:pic>
      <p:pic>
        <p:nvPicPr>
          <p:cNvPr id="2051" name="Picture 3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700808"/>
            <a:ext cx="1493215" cy="1686154"/>
          </a:xfrm>
          <a:prstGeom prst="rect">
            <a:avLst/>
          </a:prstGeom>
          <a:noFill/>
        </p:spPr>
      </p:pic>
      <p:pic>
        <p:nvPicPr>
          <p:cNvPr id="2052" name="Picture 4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628800"/>
            <a:ext cx="1493215" cy="1686154"/>
          </a:xfrm>
          <a:prstGeom prst="rect">
            <a:avLst/>
          </a:prstGeom>
          <a:noFill/>
        </p:spPr>
      </p:pic>
      <p:pic>
        <p:nvPicPr>
          <p:cNvPr id="2053" name="Picture 5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2080" y="2996952"/>
            <a:ext cx="1493215" cy="1686154"/>
          </a:xfrm>
          <a:prstGeom prst="rect">
            <a:avLst/>
          </a:prstGeom>
          <a:noFill/>
        </p:spPr>
      </p:pic>
      <p:pic>
        <p:nvPicPr>
          <p:cNvPr id="2054" name="Picture 6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573016"/>
            <a:ext cx="1493215" cy="1686154"/>
          </a:xfrm>
          <a:prstGeom prst="rect">
            <a:avLst/>
          </a:prstGeom>
          <a:noFill/>
        </p:spPr>
      </p:pic>
      <p:pic>
        <p:nvPicPr>
          <p:cNvPr id="2055" name="Picture 7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3861048"/>
            <a:ext cx="1493215" cy="1686154"/>
          </a:xfrm>
          <a:prstGeom prst="rect">
            <a:avLst/>
          </a:prstGeom>
          <a:noFill/>
        </p:spPr>
      </p:pic>
      <p:pic>
        <p:nvPicPr>
          <p:cNvPr id="2056" name="Picture 8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3861048"/>
            <a:ext cx="1493215" cy="1686154"/>
          </a:xfrm>
          <a:prstGeom prst="rect">
            <a:avLst/>
          </a:prstGeom>
          <a:noFill/>
        </p:spPr>
      </p:pic>
      <p:pic>
        <p:nvPicPr>
          <p:cNvPr id="2057" name="Picture 9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3968" y="3933056"/>
            <a:ext cx="1493215" cy="1686154"/>
          </a:xfrm>
          <a:prstGeom prst="rect">
            <a:avLst/>
          </a:prstGeom>
          <a:noFill/>
        </p:spPr>
      </p:pic>
      <p:pic>
        <p:nvPicPr>
          <p:cNvPr id="2058" name="Picture 10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1484784"/>
            <a:ext cx="1493215" cy="1686154"/>
          </a:xfrm>
          <a:prstGeom prst="rect">
            <a:avLst/>
          </a:prstGeom>
          <a:noFill/>
        </p:spPr>
      </p:pic>
      <p:pic>
        <p:nvPicPr>
          <p:cNvPr id="2059" name="Picture 11" descr="C:\Users\Miky\AppData\Local\Microsoft\Windows\Temporary Internet Files\Content.IE5\50TDOXPI\MC90002724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412776"/>
            <a:ext cx="1493215" cy="1686154"/>
          </a:xfrm>
          <a:prstGeom prst="rect">
            <a:avLst/>
          </a:prstGeom>
          <a:noFill/>
        </p:spPr>
      </p:pic>
      <p:pic>
        <p:nvPicPr>
          <p:cNvPr id="2061" name="Picture 13" descr="C:\Users\Miky\AppData\Local\Microsoft\Windows\Temporary Internet Files\Content.IE5\50TDOXPI\MC900361660[2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15816" y="2276872"/>
            <a:ext cx="1022149" cy="1432414"/>
          </a:xfrm>
          <a:prstGeom prst="rect">
            <a:avLst/>
          </a:prstGeom>
          <a:noFill/>
        </p:spPr>
      </p:pic>
      <p:pic>
        <p:nvPicPr>
          <p:cNvPr id="2062" name="Picture 14" descr="C:\Users\Miky\AppData\Local\Microsoft\Windows\Temporary Internet Files\Content.IE5\XXX31AIT\MC90043240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2420888"/>
            <a:ext cx="1015094" cy="1398910"/>
          </a:xfrm>
          <a:prstGeom prst="rect">
            <a:avLst/>
          </a:prstGeom>
          <a:noFill/>
        </p:spPr>
      </p:pic>
      <p:pic>
        <p:nvPicPr>
          <p:cNvPr id="2063" name="Picture 15" descr="C:\Users\Miky\AppData\Local\Microsoft\Windows\Temporary Internet Files\Content.IE5\04I5OJ3P\MC900432411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581128"/>
            <a:ext cx="1203325" cy="1847850"/>
          </a:xfrm>
          <a:prstGeom prst="rect">
            <a:avLst/>
          </a:prstGeom>
          <a:noFill/>
        </p:spPr>
      </p:pic>
      <p:pic>
        <p:nvPicPr>
          <p:cNvPr id="2064" name="Picture 16" descr="C:\Users\Miky\AppData\Local\Microsoft\Windows\Temporary Internet Files\Content.IE5\LW6J9F0F\MC900361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35896" y="4653136"/>
            <a:ext cx="1086531" cy="1822399"/>
          </a:xfrm>
          <a:prstGeom prst="rect">
            <a:avLst/>
          </a:prstGeom>
          <a:noFill/>
        </p:spPr>
      </p:pic>
      <p:pic>
        <p:nvPicPr>
          <p:cNvPr id="2065" name="Picture 17" descr="C:\Users\Miky\AppData\Local\Microsoft\Windows\Temporary Internet Files\Content.IE5\LW6J9F0F\MC90036165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964374" y="4725144"/>
            <a:ext cx="1121494" cy="1678383"/>
          </a:xfrm>
          <a:prstGeom prst="rect">
            <a:avLst/>
          </a:prstGeom>
          <a:noFill/>
        </p:spPr>
      </p:pic>
      <p:pic>
        <p:nvPicPr>
          <p:cNvPr id="2066" name="Picture 18" descr="C:\Users\Miky\AppData\Local\Microsoft\Windows\Temporary Internet Files\Content.IE5\50TDOXPI\MC90028109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56376" y="2060848"/>
            <a:ext cx="840346" cy="1742463"/>
          </a:xfrm>
          <a:prstGeom prst="rect">
            <a:avLst/>
          </a:prstGeom>
          <a:noFill/>
        </p:spPr>
      </p:pic>
      <p:pic>
        <p:nvPicPr>
          <p:cNvPr id="2070" name="Picture 22" descr="C:\Users\Miky\AppData\Local\Microsoft\Windows\Temporary Internet Files\Content.IE5\04I5OJ3P\MC90034514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123728" y="4869160"/>
            <a:ext cx="724170" cy="1464655"/>
          </a:xfrm>
          <a:prstGeom prst="rect">
            <a:avLst/>
          </a:prstGeom>
          <a:noFill/>
        </p:spPr>
      </p:pic>
      <p:pic>
        <p:nvPicPr>
          <p:cNvPr id="25" name="Picture 18" descr="C:\Users\Miky\AppData\Local\Microsoft\Windows\Temporary Internet Files\Content.IE5\50TDOXPI\MC90028109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951271" y="4797152"/>
            <a:ext cx="805618" cy="1670455"/>
          </a:xfrm>
          <a:prstGeom prst="rect">
            <a:avLst/>
          </a:prstGeom>
          <a:noFill/>
        </p:spPr>
      </p:pic>
      <p:pic>
        <p:nvPicPr>
          <p:cNvPr id="2071" name="Picture 23" descr="C:\Users\Miky\AppData\Local\Microsoft\Windows\Temporary Internet Files\Content.IE5\04I5OJ3P\MC90034514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724128" y="2060848"/>
            <a:ext cx="485091" cy="981111"/>
          </a:xfrm>
          <a:prstGeom prst="rect">
            <a:avLst/>
          </a:prstGeom>
          <a:noFill/>
        </p:spPr>
      </p:pic>
      <p:pic>
        <p:nvPicPr>
          <p:cNvPr id="2072" name="Picture 24" descr="C:\Users\Miky\AppData\Local\Microsoft\Windows\Temporary Internet Files\Content.IE5\50TDOXPI\MC900358793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067944" y="2996952"/>
            <a:ext cx="657757" cy="120929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  <p:sndAc>
      <p:stSnd>
        <p:snd r:embed="rId2" name="breez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6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Zástupný symbol pro obsah 23"/>
          <p:cNvSpPr>
            <a:spLocks noGrp="1"/>
          </p:cNvSpPr>
          <p:nvPr>
            <p:ph idx="1"/>
          </p:nvPr>
        </p:nvSpPr>
        <p:spPr>
          <a:xfrm>
            <a:off x="395536" y="260648"/>
            <a:ext cx="8291264" cy="5865515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5" name="Picture 3" descr="C:\Users\Miky\AppData\Local\Microsoft\Windows\Temporary Internet Files\Content.IE5\04I5OJ3P\MC900232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628800"/>
            <a:ext cx="4698069" cy="1318788"/>
          </a:xfrm>
          <a:prstGeom prst="rect">
            <a:avLst/>
          </a:prstGeom>
          <a:noFill/>
        </p:spPr>
      </p:pic>
      <p:pic>
        <p:nvPicPr>
          <p:cNvPr id="6" name="Picture 3" descr="C:\Users\Miky\AppData\Local\Microsoft\Windows\Temporary Internet Files\Content.IE5\04I5OJ3P\MC900232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2924944"/>
            <a:ext cx="4698069" cy="1318788"/>
          </a:xfrm>
          <a:prstGeom prst="rect">
            <a:avLst/>
          </a:prstGeom>
          <a:noFill/>
        </p:spPr>
      </p:pic>
      <p:pic>
        <p:nvPicPr>
          <p:cNvPr id="7" name="Picture 3" descr="C:\Users\Miky\AppData\Local\Microsoft\Windows\Temporary Internet Files\Content.IE5\04I5OJ3P\MC900232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149080"/>
            <a:ext cx="4698069" cy="131878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2195736" y="220486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1916832"/>
            <a:ext cx="3736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3728" y="3356992"/>
            <a:ext cx="562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3645024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19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51720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15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43651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17</a:t>
            </a:r>
            <a:endParaRPr lang="cs-CZ" dirty="0"/>
          </a:p>
        </p:txBody>
      </p:sp>
      <p:pic>
        <p:nvPicPr>
          <p:cNvPr id="17" name="Picture 3" descr="C:\Users\Miky\AppData\Local\Microsoft\Windows\Temporary Internet Files\Content.IE5\04I5OJ3P\MC900232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04664"/>
            <a:ext cx="4698069" cy="1318788"/>
          </a:xfrm>
          <a:prstGeom prst="rect">
            <a:avLst/>
          </a:prstGeom>
          <a:noFill/>
        </p:spPr>
      </p:pic>
      <p:pic>
        <p:nvPicPr>
          <p:cNvPr id="18" name="Picture 3" descr="C:\Users\Miky\AppData\Local\Microsoft\Windows\Temporary Internet Files\Content.IE5\04I5OJ3P\MC9002322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229200"/>
            <a:ext cx="4698069" cy="131878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979712" y="764704"/>
            <a:ext cx="6347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635896" y="126876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563888" y="60212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16</a:t>
            </a:r>
            <a:endParaRPr lang="cs-CZ" b="1" dirty="0"/>
          </a:p>
        </p:txBody>
      </p:sp>
      <p:pic>
        <p:nvPicPr>
          <p:cNvPr id="3081" name="Picture 9" descr="C:\Users\Miky\AppData\Local\Microsoft\Windows\Temporary Internet Files\Content.IE5\LW6J9F0F\MC90040618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444208" y="1196752"/>
            <a:ext cx="2232248" cy="1797050"/>
          </a:xfrm>
          <a:prstGeom prst="rect">
            <a:avLst/>
          </a:prstGeom>
          <a:noFill/>
        </p:spPr>
      </p:pic>
      <p:sp>
        <p:nvSpPr>
          <p:cNvPr id="27" name="Obláček 26"/>
          <p:cNvSpPr/>
          <p:nvPr/>
        </p:nvSpPr>
        <p:spPr>
          <a:xfrm rot="20597724">
            <a:off x="6068689" y="3232937"/>
            <a:ext cx="1457177" cy="1218967"/>
          </a:xfrm>
          <a:prstGeom prst="cloudCallout">
            <a:avLst>
              <a:gd name="adj1" fmla="val 82154"/>
              <a:gd name="adj2" fmla="val -10039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Doplň</a:t>
            </a:r>
          </a:p>
          <a:p>
            <a:pPr algn="ctr"/>
            <a:r>
              <a:rPr lang="cs-CZ" dirty="0" smtClean="0"/>
              <a:t> čísla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3" dur="2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7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8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5 -4.81481E-6 L -0.23403 0.13195 L -0.21892 -4.81481E-6 L -0.20295 0.13195 L -0.18698 -4.81481E-6 L -0.17205 0.13195 L -0.15608 -4.81481E-6 L -0.14097 0.13195 L -0.125 -4.81481E-6 L -0.10903 0.13195 L -0.09392 -4.81481E-6 L -0.07795 0.13195 L -0.06302 -4.81481E-6 L -0.04705 0.13195 L -0.03108 -4.81481E-6 L -0.01597 0.13195 L 1.11022E-16 -4.81481E-6 " pathEditMode="relative" rAng="0" ptsTypes="FFFFFFFFFFFFFFFFF">
                                      <p:cBhvr>
                                        <p:cTn id="6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6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2.59259E-6 C 0.03108 0.03449 0.0625 0.06898 0.06302 0.05648 C 0.06371 0.04398 0.02708 -0.05509 0.00312 -0.075 C -0.02083 -0.0949 -0.06458 -0.07523 -0.08038 -0.06319 C -0.09618 -0.05115 -0.09427 -0.02731 -0.09219 -0.00324 " pathEditMode="relative" rAng="0" ptsTypes="aaaaA">
                                      <p:cBhvr>
                                        <p:cTn id="67" dur="20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0" y="-1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137</TotalTime>
  <Words>106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Snímek 3</vt:lpstr>
      <vt:lpstr>Kolik stromů a kolik postav je na obrázku?Kolik obrázků je dohromady?</vt:lpstr>
      <vt:lpstr>Snímek 5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23</cp:revision>
  <dcterms:created xsi:type="dcterms:W3CDTF">2011-06-20T10:40:08Z</dcterms:created>
  <dcterms:modified xsi:type="dcterms:W3CDTF">2013-05-23T20:01:09Z</dcterms:modified>
</cp:coreProperties>
</file>