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4" r:id="rId3"/>
    <p:sldId id="260" r:id="rId4"/>
    <p:sldId id="259" r:id="rId5"/>
    <p:sldId id="258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VY_32_INOVACE_03_M-Počítání do 5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VY_32_INOVACE_03_M-Počítání do 5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5DC13E-A282-4D1D-AF4F-CABF28EBE509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D8BBB6-1AA3-43CD-A54E-0FFD8E7C6E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16061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F4F4696-8661-4533-854C-8B78D63FF436}" type="slidenum">
              <a:rPr lang="cs-CZ"/>
              <a:pPr/>
              <a:t>4</a:t>
            </a:fld>
            <a:endParaRPr lang="cs-CZ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228600" indent="-228600" algn="just" eaLnBrk="1" hangingPunct="1">
              <a:buFontTx/>
              <a:buNone/>
            </a:pPr>
            <a:endParaRPr lang="cs-CZ" dirty="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8F26242-D6C2-4B0C-8B52-822843FDF823}" type="slidenum">
              <a:rPr lang="cs-CZ"/>
              <a:pPr/>
              <a:t>5</a:t>
            </a:fld>
            <a:endParaRPr lang="cs-CZ"/>
          </a:p>
        </p:txBody>
      </p:sp>
      <p:sp>
        <p:nvSpPr>
          <p:cNvPr id="256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gif"/><Relationship Id="rId5" Type="http://schemas.openxmlformats.org/officeDocument/2006/relationships/image" Target="../media/image4.png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13" Type="http://schemas.openxmlformats.org/officeDocument/2006/relationships/image" Target="../media/image15.wmf"/><Relationship Id="rId3" Type="http://schemas.openxmlformats.org/officeDocument/2006/relationships/audio" Target="../media/audio2.wav"/><Relationship Id="rId7" Type="http://schemas.openxmlformats.org/officeDocument/2006/relationships/image" Target="../media/image9.wmf"/><Relationship Id="rId12" Type="http://schemas.openxmlformats.org/officeDocument/2006/relationships/image" Target="../media/image1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11" Type="http://schemas.openxmlformats.org/officeDocument/2006/relationships/image" Target="../media/image13.gif"/><Relationship Id="rId5" Type="http://schemas.openxmlformats.org/officeDocument/2006/relationships/image" Target="../media/image7.jpeg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7" Type="http://schemas.openxmlformats.org/officeDocument/2006/relationships/image" Target="../media/image20.gi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gif"/><Relationship Id="rId5" Type="http://schemas.openxmlformats.org/officeDocument/2006/relationships/image" Target="../media/image18.gif"/><Relationship Id="rId4" Type="http://schemas.openxmlformats.org/officeDocument/2006/relationships/image" Target="../media/image17.gi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33381742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určený k použití na interaktivní tabuli</a:t>
            </a:r>
          </a:p>
          <a:p>
            <a:r>
              <a:rPr lang="cs-CZ" dirty="0" smtClean="0"/>
              <a:t>Matematika-Počítání do pěti</a:t>
            </a:r>
          </a:p>
          <a:p>
            <a:r>
              <a:rPr lang="cs-CZ" dirty="0" smtClean="0"/>
              <a:t>Určeno pro 1.ročník ZŠ</a:t>
            </a:r>
          </a:p>
          <a:p>
            <a:r>
              <a:rPr lang="cs-CZ" dirty="0" smtClean="0"/>
              <a:t>Počítání</a:t>
            </a:r>
            <a:r>
              <a:rPr lang="cs-CZ" dirty="0" smtClean="0"/>
              <a:t>, doplňování </a:t>
            </a:r>
            <a:r>
              <a:rPr lang="cs-CZ" dirty="0" smtClean="0"/>
              <a:t>čísel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799137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Počítáme do pěti, ve které řadě není pět</a:t>
            </a:r>
            <a:r>
              <a:rPr lang="cs-CZ" dirty="0" smtClean="0"/>
              <a:t>? Kde </a:t>
            </a:r>
            <a:r>
              <a:rPr lang="cs-CZ" dirty="0" smtClean="0"/>
              <a:t>je více, kde je méně?</a:t>
            </a:r>
            <a:endParaRPr lang="cs-CZ" dirty="0"/>
          </a:p>
        </p:txBody>
      </p:sp>
      <p:pic>
        <p:nvPicPr>
          <p:cNvPr id="2050" name="Picture 2" descr="C:\Users\Miky\AppData\Local\Microsoft\Windows\Temporary Internet Files\Content.IE5\VPMT5HRT\MP900446598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628800"/>
            <a:ext cx="1143905" cy="1481316"/>
          </a:xfrm>
          <a:prstGeom prst="rect">
            <a:avLst/>
          </a:prstGeom>
          <a:noFill/>
        </p:spPr>
      </p:pic>
      <p:pic>
        <p:nvPicPr>
          <p:cNvPr id="5" name="Picture 2" descr="C:\Users\Miky\AppData\Local\Microsoft\Windows\Temporary Internet Files\Content.IE5\VPMT5HRT\MP90044659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628800"/>
            <a:ext cx="1143905" cy="1481316"/>
          </a:xfrm>
          <a:prstGeom prst="rect">
            <a:avLst/>
          </a:prstGeom>
          <a:noFill/>
        </p:spPr>
      </p:pic>
      <p:pic>
        <p:nvPicPr>
          <p:cNvPr id="6" name="Picture 2" descr="C:\Users\Miky\AppData\Local\Microsoft\Windows\Temporary Internet Files\Content.IE5\VPMT5HRT\MP90044659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1628800"/>
            <a:ext cx="1143905" cy="1481316"/>
          </a:xfrm>
          <a:prstGeom prst="rect">
            <a:avLst/>
          </a:prstGeom>
          <a:noFill/>
        </p:spPr>
      </p:pic>
      <p:pic>
        <p:nvPicPr>
          <p:cNvPr id="7" name="Picture 2" descr="C:\Users\Miky\AppData\Local\Microsoft\Windows\Temporary Internet Files\Content.IE5\VPMT5HRT\MP90044659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1628800"/>
            <a:ext cx="1143905" cy="1481316"/>
          </a:xfrm>
          <a:prstGeom prst="rect">
            <a:avLst/>
          </a:prstGeom>
          <a:noFill/>
        </p:spPr>
      </p:pic>
      <p:pic>
        <p:nvPicPr>
          <p:cNvPr id="8" name="Picture 2" descr="C:\Users\Miky\AppData\Local\Microsoft\Windows\Temporary Internet Files\Content.IE5\VPMT5HRT\MP90044659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1628800"/>
            <a:ext cx="1143905" cy="1481316"/>
          </a:xfrm>
          <a:prstGeom prst="rect">
            <a:avLst/>
          </a:prstGeom>
          <a:noFill/>
        </p:spPr>
      </p:pic>
      <p:pic>
        <p:nvPicPr>
          <p:cNvPr id="2051" name="Picture 3" descr="C:\Users\Miky\AppData\Local\Microsoft\Windows\Temporary Internet Files\Content.IE5\6H95S575\MC90032643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3429000"/>
            <a:ext cx="821192" cy="821602"/>
          </a:xfrm>
          <a:prstGeom prst="rect">
            <a:avLst/>
          </a:prstGeom>
          <a:noFill/>
        </p:spPr>
      </p:pic>
      <p:pic>
        <p:nvPicPr>
          <p:cNvPr id="10" name="Picture 3" descr="C:\Users\Miky\AppData\Local\Microsoft\Windows\Temporary Internet Files\Content.IE5\6H95S575\MC90032643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35696" y="3429000"/>
            <a:ext cx="821192" cy="821602"/>
          </a:xfrm>
          <a:prstGeom prst="rect">
            <a:avLst/>
          </a:prstGeom>
          <a:noFill/>
        </p:spPr>
      </p:pic>
      <p:pic>
        <p:nvPicPr>
          <p:cNvPr id="11" name="Picture 3" descr="C:\Users\Miky\AppData\Local\Microsoft\Windows\Temporary Internet Files\Content.IE5\6H95S575\MC90032643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832" y="3429000"/>
            <a:ext cx="821192" cy="821602"/>
          </a:xfrm>
          <a:prstGeom prst="rect">
            <a:avLst/>
          </a:prstGeom>
          <a:noFill/>
        </p:spPr>
      </p:pic>
      <p:pic>
        <p:nvPicPr>
          <p:cNvPr id="12" name="Picture 3" descr="C:\Users\Miky\AppData\Local\Microsoft\Windows\Temporary Internet Files\Content.IE5\6H95S575\MC90032643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3968" y="3429000"/>
            <a:ext cx="821192" cy="821602"/>
          </a:xfrm>
          <a:prstGeom prst="rect">
            <a:avLst/>
          </a:prstGeom>
          <a:noFill/>
        </p:spPr>
      </p:pic>
      <p:pic>
        <p:nvPicPr>
          <p:cNvPr id="13" name="Picture 3" descr="C:\Users\Miky\AppData\Local\Microsoft\Windows\Temporary Internet Files\Content.IE5\6H95S575\MC90032643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3429000"/>
            <a:ext cx="821192" cy="821602"/>
          </a:xfrm>
          <a:prstGeom prst="rect">
            <a:avLst/>
          </a:prstGeom>
          <a:noFill/>
        </p:spPr>
      </p:pic>
      <p:pic>
        <p:nvPicPr>
          <p:cNvPr id="14" name="Picture 3" descr="C:\Users\Miky\AppData\Local\Microsoft\Windows\Temporary Internet Files\Content.IE5\6H95S575\MC90032643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3429000"/>
            <a:ext cx="821192" cy="821602"/>
          </a:xfrm>
          <a:prstGeom prst="rect">
            <a:avLst/>
          </a:prstGeom>
          <a:noFill/>
        </p:spPr>
      </p:pic>
      <p:pic>
        <p:nvPicPr>
          <p:cNvPr id="2052" name="Picture 4" descr="C:\Users\Miky\AppData\Local\Microsoft\Windows\Temporary Internet Files\Content.IE5\VPMT5HRT\MC900438041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4581128"/>
            <a:ext cx="1299592" cy="1299592"/>
          </a:xfrm>
          <a:prstGeom prst="rect">
            <a:avLst/>
          </a:prstGeom>
          <a:noFill/>
        </p:spPr>
      </p:pic>
      <p:pic>
        <p:nvPicPr>
          <p:cNvPr id="16" name="Picture 4" descr="C:\Users\Miky\AppData\Local\Microsoft\Windows\Temporary Internet Files\Content.IE5\VPMT5HRT\MC900438041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152" y="4509120"/>
            <a:ext cx="1299592" cy="1299592"/>
          </a:xfrm>
          <a:prstGeom prst="rect">
            <a:avLst/>
          </a:prstGeom>
          <a:noFill/>
        </p:spPr>
      </p:pic>
      <p:pic>
        <p:nvPicPr>
          <p:cNvPr id="17" name="Picture 4" descr="C:\Users\Miky\AppData\Local\Microsoft\Windows\Temporary Internet Files\Content.IE5\VPMT5HRT\MC900438041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3968" y="4581128"/>
            <a:ext cx="1299592" cy="1299592"/>
          </a:xfrm>
          <a:prstGeom prst="rect">
            <a:avLst/>
          </a:prstGeom>
          <a:noFill/>
        </p:spPr>
      </p:pic>
      <p:pic>
        <p:nvPicPr>
          <p:cNvPr id="18" name="Picture 4" descr="C:\Users\Miky\AppData\Local\Microsoft\Windows\Temporary Internet Files\Content.IE5\VPMT5HRT\MC900438041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83768" y="4581128"/>
            <a:ext cx="1299592" cy="1299592"/>
          </a:xfrm>
          <a:prstGeom prst="rect">
            <a:avLst/>
          </a:prstGeom>
          <a:noFill/>
        </p:spPr>
      </p:pic>
      <p:pic>
        <p:nvPicPr>
          <p:cNvPr id="2053" name="Picture 5" descr="C:\Users\Miky\AppData\Local\Microsoft\Windows\Temporary Internet Files\Content.IE5\6EBQNJUX\MM900365197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028384" y="764704"/>
            <a:ext cx="686569" cy="68656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Miky\AppData\Local\Microsoft\Windows\Temporary Internet Files\Content.IE5\HOIZIA52\MC90029018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0831696">
            <a:off x="3703384" y="2186284"/>
            <a:ext cx="1215565" cy="745412"/>
          </a:xfrm>
          <a:prstGeom prst="rect">
            <a:avLst/>
          </a:prstGeom>
          <a:noFill/>
        </p:spPr>
      </p:pic>
      <p:pic>
        <p:nvPicPr>
          <p:cNvPr id="1026" name="Picture 2" descr="C:\Users\Miky\AppData\Local\Microsoft\Windows\Temporary Internet Files\Content.IE5\50TDOXPI\MP90044862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67944" y="692696"/>
            <a:ext cx="755576" cy="566682"/>
          </a:xfrm>
          <a:prstGeom prst="rect">
            <a:avLst/>
          </a:prstGeom>
          <a:noFill/>
        </p:spPr>
      </p:pic>
      <p:pic>
        <p:nvPicPr>
          <p:cNvPr id="252" name="Picture 2" descr="C:\Users\Miky\AppData\Local\Microsoft\Windows\Temporary Internet Files\Content.IE5\50TDOXPI\MP90044862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3347864" y="692696"/>
            <a:ext cx="792088" cy="566682"/>
          </a:xfrm>
          <a:prstGeom prst="rect">
            <a:avLst/>
          </a:prstGeom>
          <a:noFill/>
        </p:spPr>
      </p:pic>
      <p:pic>
        <p:nvPicPr>
          <p:cNvPr id="257" name="Picture 6" descr="C:\Users\Miky\AppData\Local\Microsoft\Windows\Temporary Internet Files\Content.IE5\VPMT5HRT\MC90023819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2987824" y="1124744"/>
            <a:ext cx="656456" cy="1106786"/>
          </a:xfrm>
          <a:prstGeom prst="rect">
            <a:avLst/>
          </a:prstGeom>
          <a:noFill/>
        </p:spPr>
      </p:pic>
      <p:pic>
        <p:nvPicPr>
          <p:cNvPr id="1030" name="Picture 6" descr="C:\Users\Miky\AppData\Local\Microsoft\Windows\Temporary Internet Files\Content.IE5\VPMT5HRT\MC90023819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44008" y="1124744"/>
            <a:ext cx="722014" cy="1106786"/>
          </a:xfrm>
          <a:prstGeom prst="rect">
            <a:avLst/>
          </a:prstGeom>
          <a:noFill/>
        </p:spPr>
      </p:pic>
      <p:pic>
        <p:nvPicPr>
          <p:cNvPr id="1031" name="Picture 7" descr="C:\Program Files\Microsoft Office\MEDIA\CAGCAT10\j0186348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95536" y="476672"/>
            <a:ext cx="1289304" cy="2952328"/>
          </a:xfrm>
          <a:prstGeom prst="rect">
            <a:avLst/>
          </a:prstGeom>
          <a:noFill/>
        </p:spPr>
      </p:pic>
      <p:pic>
        <p:nvPicPr>
          <p:cNvPr id="1027" name="Picture 3" descr="C:\Users\Miky\AppData\Local\Microsoft\Windows\Temporary Internet Files\Content.IE5\6H95S575\MC900232155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04248" y="116632"/>
            <a:ext cx="1317279" cy="2544024"/>
          </a:xfrm>
          <a:prstGeom prst="rect">
            <a:avLst/>
          </a:prstGeom>
          <a:noFill/>
        </p:spPr>
      </p:pic>
      <p:sp>
        <p:nvSpPr>
          <p:cNvPr id="14339" name="Rectangle 2"/>
          <p:cNvSpPr>
            <a:spLocks noGrp="1" noChangeArrowheads="1"/>
          </p:cNvSpPr>
          <p:nvPr>
            <p:ph type="title"/>
          </p:nvPr>
        </p:nvSpPr>
        <p:spPr>
          <a:xfrm>
            <a:off x="-152400" y="-228600"/>
            <a:ext cx="1219200" cy="228600"/>
          </a:xfrm>
        </p:spPr>
        <p:txBody>
          <a:bodyPr/>
          <a:lstStyle/>
          <a:p>
            <a:pPr eaLnBrk="1" hangingPunct="1"/>
            <a:endParaRPr lang="cs-CZ" sz="800" dirty="0" smtClean="0"/>
          </a:p>
        </p:txBody>
      </p:sp>
      <p:grpSp>
        <p:nvGrpSpPr>
          <p:cNvPr id="2" name="Group 424"/>
          <p:cNvGrpSpPr>
            <a:grpSpLocks/>
          </p:cNvGrpSpPr>
          <p:nvPr/>
        </p:nvGrpSpPr>
        <p:grpSpPr bwMode="auto">
          <a:xfrm>
            <a:off x="6591300" y="5899150"/>
            <a:ext cx="546100" cy="749300"/>
            <a:chOff x="4152" y="3716"/>
            <a:chExt cx="344" cy="472"/>
          </a:xfrm>
        </p:grpSpPr>
        <p:sp>
          <p:nvSpPr>
            <p:cNvPr id="14585" name="Rectangle 161"/>
            <p:cNvSpPr>
              <a:spLocks noChangeArrowheads="1"/>
            </p:cNvSpPr>
            <p:nvPr/>
          </p:nvSpPr>
          <p:spPr bwMode="auto">
            <a:xfrm>
              <a:off x="4152" y="3716"/>
              <a:ext cx="344" cy="472"/>
            </a:xfrm>
            <a:prstGeom prst="teardrop">
              <a:avLst/>
            </a:prstGeom>
            <a:solidFill>
              <a:srgbClr val="CC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586" name="WordArt 168"/>
            <p:cNvSpPr>
              <a:spLocks noChangeArrowheads="1" noChangeShapeType="1" noTextEdit="1"/>
            </p:cNvSpPr>
            <p:nvPr/>
          </p:nvSpPr>
          <p:spPr bwMode="auto">
            <a:xfrm>
              <a:off x="4195" y="3774"/>
              <a:ext cx="187" cy="380"/>
            </a:xfrm>
            <a:prstGeom prst="teardrop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/>
            <a:p>
              <a:pPr algn="ctr"/>
              <a:r>
                <a:rPr lang="cs-CZ" sz="1800" b="1" kern="10" dirty="0">
                  <a:ln w="1905"/>
                  <a:gradFill>
                    <a:gsLst>
                      <a:gs pos="0">
                        <a:schemeClr val="accent6">
                          <a:shade val="20000"/>
                          <a:satMod val="200000"/>
                        </a:schemeClr>
                      </a:gs>
                      <a:gs pos="78000">
                        <a:schemeClr val="accent6">
                          <a:tint val="90000"/>
                          <a:shade val="89000"/>
                          <a:satMod val="220000"/>
                        </a:schemeClr>
                      </a:gs>
                      <a:gs pos="100000">
                        <a:schemeClr val="accent6">
                          <a:tint val="12000"/>
                          <a:satMod val="255000"/>
                        </a:schemeClr>
                      </a:gs>
                    </a:gsLst>
                    <a:lin ang="5400000"/>
                  </a:gra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Impact"/>
                </a:rPr>
                <a:t>1</a:t>
              </a:r>
            </a:p>
          </p:txBody>
        </p:sp>
      </p:grpSp>
      <p:grpSp>
        <p:nvGrpSpPr>
          <p:cNvPr id="9" name="Group 426"/>
          <p:cNvGrpSpPr>
            <a:grpSpLocks/>
          </p:cNvGrpSpPr>
          <p:nvPr/>
        </p:nvGrpSpPr>
        <p:grpSpPr bwMode="auto">
          <a:xfrm>
            <a:off x="3267075" y="5940425"/>
            <a:ext cx="547688" cy="749300"/>
            <a:chOff x="2058" y="3742"/>
            <a:chExt cx="345" cy="472"/>
          </a:xfrm>
        </p:grpSpPr>
        <p:sp>
          <p:nvSpPr>
            <p:cNvPr id="14566" name="Rectangle 162"/>
            <p:cNvSpPr>
              <a:spLocks noChangeArrowheads="1"/>
            </p:cNvSpPr>
            <p:nvPr/>
          </p:nvSpPr>
          <p:spPr bwMode="auto">
            <a:xfrm>
              <a:off x="2058" y="3742"/>
              <a:ext cx="345" cy="472"/>
            </a:xfrm>
            <a:prstGeom prst="teardrop">
              <a:avLst/>
            </a:prstGeom>
            <a:solidFill>
              <a:srgbClr val="CC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567" name="WordArt 191"/>
            <p:cNvSpPr>
              <a:spLocks noChangeArrowheads="1" noChangeShapeType="1" noTextEdit="1"/>
            </p:cNvSpPr>
            <p:nvPr/>
          </p:nvSpPr>
          <p:spPr bwMode="auto">
            <a:xfrm>
              <a:off x="2130" y="3806"/>
              <a:ext cx="187" cy="380"/>
            </a:xfrm>
            <a:prstGeom prst="teardrop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/>
            <a:p>
              <a:pPr algn="ctr"/>
              <a:r>
                <a:rPr lang="cs-CZ" sz="1800" b="1" kern="10" dirty="0">
                  <a:ln w="1905"/>
                  <a:gradFill>
                    <a:gsLst>
                      <a:gs pos="0">
                        <a:schemeClr val="accent6">
                          <a:shade val="20000"/>
                          <a:satMod val="200000"/>
                        </a:schemeClr>
                      </a:gs>
                      <a:gs pos="78000">
                        <a:schemeClr val="accent6">
                          <a:tint val="90000"/>
                          <a:shade val="89000"/>
                          <a:satMod val="220000"/>
                        </a:schemeClr>
                      </a:gs>
                      <a:gs pos="100000">
                        <a:schemeClr val="accent6">
                          <a:tint val="12000"/>
                          <a:satMod val="255000"/>
                        </a:schemeClr>
                      </a:gs>
                    </a:gsLst>
                    <a:lin ang="5400000"/>
                  </a:gra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Impact"/>
                </a:rPr>
                <a:t>2</a:t>
              </a:r>
            </a:p>
          </p:txBody>
        </p:sp>
      </p:grpSp>
      <p:grpSp>
        <p:nvGrpSpPr>
          <p:cNvPr id="17" name="Group 419"/>
          <p:cNvGrpSpPr>
            <a:grpSpLocks/>
          </p:cNvGrpSpPr>
          <p:nvPr/>
        </p:nvGrpSpPr>
        <p:grpSpPr bwMode="auto">
          <a:xfrm>
            <a:off x="80963" y="5961063"/>
            <a:ext cx="546100" cy="749300"/>
            <a:chOff x="51" y="3755"/>
            <a:chExt cx="344" cy="472"/>
          </a:xfrm>
        </p:grpSpPr>
        <p:sp>
          <p:nvSpPr>
            <p:cNvPr id="14547" name="Rectangle 163"/>
            <p:cNvSpPr>
              <a:spLocks noChangeArrowheads="1"/>
            </p:cNvSpPr>
            <p:nvPr/>
          </p:nvSpPr>
          <p:spPr bwMode="auto">
            <a:xfrm>
              <a:off x="51" y="3755"/>
              <a:ext cx="344" cy="472"/>
            </a:xfrm>
            <a:prstGeom prst="teardrop">
              <a:avLst/>
            </a:prstGeom>
            <a:solidFill>
              <a:srgbClr val="CC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548" name="WordArt 214"/>
            <p:cNvSpPr>
              <a:spLocks noChangeArrowheads="1" noChangeShapeType="1" noTextEdit="1"/>
            </p:cNvSpPr>
            <p:nvPr/>
          </p:nvSpPr>
          <p:spPr bwMode="auto">
            <a:xfrm>
              <a:off x="108" y="3800"/>
              <a:ext cx="178" cy="372"/>
            </a:xfrm>
            <a:prstGeom prst="teardrop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/>
            <a:p>
              <a:pPr algn="ctr"/>
              <a:r>
                <a:rPr lang="cs-CZ" sz="1800" b="1" kern="10" dirty="0">
                  <a:ln w="1905"/>
                  <a:gradFill>
                    <a:gsLst>
                      <a:gs pos="0">
                        <a:schemeClr val="accent6">
                          <a:shade val="20000"/>
                          <a:satMod val="200000"/>
                        </a:schemeClr>
                      </a:gs>
                      <a:gs pos="78000">
                        <a:schemeClr val="accent6">
                          <a:tint val="90000"/>
                          <a:shade val="89000"/>
                          <a:satMod val="220000"/>
                        </a:schemeClr>
                      </a:gs>
                      <a:gs pos="100000">
                        <a:schemeClr val="accent6">
                          <a:tint val="12000"/>
                          <a:satMod val="255000"/>
                        </a:schemeClr>
                      </a:gs>
                    </a:gsLst>
                    <a:lin ang="5400000"/>
                  </a:gra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Impact"/>
                </a:rPr>
                <a:t>3</a:t>
              </a:r>
            </a:p>
          </p:txBody>
        </p:sp>
      </p:grpSp>
      <p:grpSp>
        <p:nvGrpSpPr>
          <p:cNvPr id="14568" name="Group 35"/>
          <p:cNvGrpSpPr>
            <a:grpSpLocks/>
          </p:cNvGrpSpPr>
          <p:nvPr/>
        </p:nvGrpSpPr>
        <p:grpSpPr bwMode="auto">
          <a:xfrm>
            <a:off x="3795516" y="296858"/>
            <a:ext cx="600472" cy="562643"/>
            <a:chOff x="1973" y="4988"/>
            <a:chExt cx="510" cy="390"/>
          </a:xfrm>
        </p:grpSpPr>
        <p:sp>
          <p:nvSpPr>
            <p:cNvPr id="14497" name="WordArt 47"/>
            <p:cNvSpPr>
              <a:spLocks noChangeArrowheads="1" noChangeShapeType="1" noTextEdit="1"/>
            </p:cNvSpPr>
            <p:nvPr/>
          </p:nvSpPr>
          <p:spPr bwMode="auto">
            <a:xfrm>
              <a:off x="2183" y="4988"/>
              <a:ext cx="90" cy="210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/>
            <a:p>
              <a:pPr algn="ctr"/>
              <a:r>
                <a:rPr lang="cs-CZ" sz="800" b="1" kern="10" dirty="0">
                  <a:ln w="31550" cmpd="sng">
                    <a:gradFill>
                      <a:gsLst>
                        <a:gs pos="70000">
                          <a:schemeClr val="accent6">
                            <a:shade val="50000"/>
                            <a:satMod val="190000"/>
                          </a:schemeClr>
                        </a:gs>
                        <a:gs pos="0">
                          <a:schemeClr val="accent6">
                            <a:tint val="77000"/>
                            <a:satMod val="180000"/>
                          </a:schemeClr>
                        </a:gs>
                      </a:gsLst>
                      <a:lin ang="5400000"/>
                    </a:gradFill>
                    <a:prstDash val="solid"/>
                  </a:ln>
                  <a:solidFill>
                    <a:schemeClr val="accent6">
                      <a:tint val="15000"/>
                      <a:satMod val="200000"/>
                    </a:schemeClr>
                  </a:solidFill>
                  <a:effectLst>
                    <a:outerShdw blurRad="50800" dist="40000" dir="5400000" algn="tl" rotWithShape="0">
                      <a:srgbClr val="000000">
                        <a:shade val="5000"/>
                        <a:satMod val="120000"/>
                        <a:alpha val="33000"/>
                      </a:srgbClr>
                    </a:outerShdw>
                  </a:effectLst>
                  <a:latin typeface="Times New Roman"/>
                  <a:cs typeface="Times New Roman"/>
                </a:rPr>
                <a:t>2</a:t>
              </a:r>
            </a:p>
          </p:txBody>
        </p:sp>
        <p:sp>
          <p:nvSpPr>
            <p:cNvPr id="14498" name="Line 48"/>
            <p:cNvSpPr>
              <a:spLocks noChangeShapeType="1"/>
            </p:cNvSpPr>
            <p:nvPr/>
          </p:nvSpPr>
          <p:spPr bwMode="auto">
            <a:xfrm flipH="1">
              <a:off x="1973" y="5198"/>
              <a:ext cx="180" cy="180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round/>
              <a:headEnd type="arrow" w="med" len="med"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499" name="Line 49"/>
            <p:cNvSpPr>
              <a:spLocks noChangeShapeType="1"/>
            </p:cNvSpPr>
            <p:nvPr/>
          </p:nvSpPr>
          <p:spPr bwMode="auto">
            <a:xfrm>
              <a:off x="2303" y="5198"/>
              <a:ext cx="180" cy="180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round/>
              <a:headEnd type="arrow" w="med" len="med"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4356" name="WordArt 283"/>
          <p:cNvSpPr>
            <a:spLocks noChangeArrowheads="1" noChangeShapeType="1" noTextEdit="1"/>
          </p:cNvSpPr>
          <p:nvPr/>
        </p:nvSpPr>
        <p:spPr bwMode="auto">
          <a:xfrm>
            <a:off x="166688" y="171450"/>
            <a:ext cx="57150" cy="18891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1000" kern="10" dirty="0">
              <a:ln w="9525">
                <a:solidFill>
                  <a:schemeClr val="tx1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grpSp>
        <p:nvGrpSpPr>
          <p:cNvPr id="14589" name="Group 292"/>
          <p:cNvGrpSpPr>
            <a:grpSpLocks/>
          </p:cNvGrpSpPr>
          <p:nvPr/>
        </p:nvGrpSpPr>
        <p:grpSpPr bwMode="auto">
          <a:xfrm>
            <a:off x="3276600" y="381000"/>
            <a:ext cx="1727200" cy="960438"/>
            <a:chOff x="2064" y="240"/>
            <a:chExt cx="1088" cy="605"/>
          </a:xfrm>
        </p:grpSpPr>
        <p:sp>
          <p:nvSpPr>
            <p:cNvPr id="14490" name="Line 290"/>
            <p:cNvSpPr>
              <a:spLocks noChangeShapeType="1"/>
            </p:cNvSpPr>
            <p:nvPr/>
          </p:nvSpPr>
          <p:spPr bwMode="auto">
            <a:xfrm flipH="1">
              <a:off x="2064" y="261"/>
              <a:ext cx="537" cy="584"/>
            </a:xfrm>
            <a:prstGeom prst="line">
              <a:avLst/>
            </a:prstGeom>
            <a:noFill/>
            <a:ln w="9525">
              <a:solidFill>
                <a:srgbClr val="FF3300"/>
              </a:solidFill>
              <a:round/>
              <a:headEnd type="arrow" w="med" len="med"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491" name="Line 291"/>
            <p:cNvSpPr>
              <a:spLocks noChangeShapeType="1"/>
            </p:cNvSpPr>
            <p:nvPr/>
          </p:nvSpPr>
          <p:spPr bwMode="auto">
            <a:xfrm>
              <a:off x="2574" y="240"/>
              <a:ext cx="578" cy="559"/>
            </a:xfrm>
            <a:prstGeom prst="line">
              <a:avLst/>
            </a:prstGeom>
            <a:noFill/>
            <a:ln w="9525">
              <a:solidFill>
                <a:srgbClr val="FF3300"/>
              </a:solidFill>
              <a:round/>
              <a:headEnd type="arrow" w="med" len="med"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14362" name="Group 401"/>
          <p:cNvGrpSpPr>
            <a:grpSpLocks/>
          </p:cNvGrpSpPr>
          <p:nvPr/>
        </p:nvGrpSpPr>
        <p:grpSpPr bwMode="auto">
          <a:xfrm>
            <a:off x="755650" y="1557340"/>
            <a:ext cx="1484313" cy="347663"/>
            <a:chOff x="476" y="981"/>
            <a:chExt cx="935" cy="219"/>
          </a:xfrm>
        </p:grpSpPr>
        <p:sp>
          <p:nvSpPr>
            <p:cNvPr id="14419" name="WordArt 384"/>
            <p:cNvSpPr>
              <a:spLocks noChangeArrowheads="1" noChangeShapeType="1" noTextEdit="1"/>
            </p:cNvSpPr>
            <p:nvPr/>
          </p:nvSpPr>
          <p:spPr bwMode="auto">
            <a:xfrm>
              <a:off x="1344" y="1009"/>
              <a:ext cx="67" cy="191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/>
            <a:p>
              <a:pPr algn="ctr"/>
              <a:r>
                <a:rPr lang="cs-CZ" sz="800" b="1" kern="10" dirty="0">
                  <a:ln w="31550" cmpd="sng">
                    <a:gradFill>
                      <a:gsLst>
                        <a:gs pos="70000">
                          <a:schemeClr val="accent6">
                            <a:shade val="50000"/>
                            <a:satMod val="190000"/>
                          </a:schemeClr>
                        </a:gs>
                        <a:gs pos="0">
                          <a:schemeClr val="accent6">
                            <a:tint val="77000"/>
                            <a:satMod val="180000"/>
                          </a:schemeClr>
                        </a:gs>
                      </a:gsLst>
                      <a:lin ang="5400000"/>
                    </a:gradFill>
                    <a:prstDash val="solid"/>
                  </a:ln>
                  <a:solidFill>
                    <a:schemeClr val="accent6">
                      <a:tint val="15000"/>
                      <a:satMod val="200000"/>
                    </a:schemeClr>
                  </a:solidFill>
                  <a:effectLst>
                    <a:outerShdw blurRad="50800" dist="40000" dir="5400000" algn="tl" rotWithShape="0">
                      <a:srgbClr val="000000">
                        <a:shade val="5000"/>
                        <a:satMod val="120000"/>
                        <a:alpha val="33000"/>
                      </a:srgbClr>
                    </a:outerShdw>
                  </a:effectLst>
                  <a:latin typeface="Times New Roman"/>
                  <a:cs typeface="Times New Roman"/>
                </a:rPr>
                <a:t>2</a:t>
              </a:r>
              <a:endParaRPr lang="cs-CZ" sz="8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endParaRPr>
            </a:p>
          </p:txBody>
        </p:sp>
        <p:sp>
          <p:nvSpPr>
            <p:cNvPr id="14420" name="Line 395"/>
            <p:cNvSpPr>
              <a:spLocks noChangeShapeType="1"/>
            </p:cNvSpPr>
            <p:nvPr/>
          </p:nvSpPr>
          <p:spPr bwMode="auto">
            <a:xfrm>
              <a:off x="476" y="1026"/>
              <a:ext cx="916" cy="78"/>
            </a:xfrm>
            <a:prstGeom prst="line">
              <a:avLst/>
            </a:prstGeom>
            <a:noFill/>
            <a:ln w="9525">
              <a:solidFill>
                <a:srgbClr val="FF3300"/>
              </a:solidFill>
              <a:round/>
              <a:headEnd/>
              <a:tailEnd type="arrow" w="med" len="med"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421" name="Line 396"/>
            <p:cNvSpPr>
              <a:spLocks noChangeShapeType="1"/>
            </p:cNvSpPr>
            <p:nvPr/>
          </p:nvSpPr>
          <p:spPr bwMode="auto">
            <a:xfrm>
              <a:off x="657" y="981"/>
              <a:ext cx="680" cy="91"/>
            </a:xfrm>
            <a:prstGeom prst="line">
              <a:avLst/>
            </a:prstGeom>
            <a:noFill/>
            <a:ln w="9525">
              <a:solidFill>
                <a:srgbClr val="FF3300"/>
              </a:solidFill>
              <a:round/>
              <a:headEnd/>
              <a:tailEnd type="arrow" w="med" len="med"/>
            </a:ln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14363" name="Group 400"/>
          <p:cNvGrpSpPr>
            <a:grpSpLocks/>
          </p:cNvGrpSpPr>
          <p:nvPr/>
        </p:nvGrpSpPr>
        <p:grpSpPr bwMode="auto">
          <a:xfrm>
            <a:off x="827088" y="2744791"/>
            <a:ext cx="1535113" cy="396875"/>
            <a:chOff x="521" y="1729"/>
            <a:chExt cx="967" cy="250"/>
          </a:xfrm>
        </p:grpSpPr>
        <p:sp>
          <p:nvSpPr>
            <p:cNvPr id="14416" name="WordArt 397"/>
            <p:cNvSpPr>
              <a:spLocks noChangeArrowheads="1" noChangeShapeType="1" noTextEdit="1"/>
            </p:cNvSpPr>
            <p:nvPr/>
          </p:nvSpPr>
          <p:spPr bwMode="auto">
            <a:xfrm>
              <a:off x="1421" y="1729"/>
              <a:ext cx="67" cy="191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/>
            <a:p>
              <a:pPr algn="ctr"/>
              <a:r>
                <a:rPr lang="cs-CZ" sz="800" b="1" kern="10" dirty="0">
                  <a:ln w="31550" cmpd="sng">
                    <a:gradFill>
                      <a:gsLst>
                        <a:gs pos="70000">
                          <a:schemeClr val="accent6">
                            <a:shade val="50000"/>
                            <a:satMod val="190000"/>
                          </a:schemeClr>
                        </a:gs>
                        <a:gs pos="0">
                          <a:schemeClr val="accent6">
                            <a:tint val="77000"/>
                            <a:satMod val="180000"/>
                          </a:schemeClr>
                        </a:gs>
                      </a:gsLst>
                      <a:lin ang="5400000"/>
                    </a:gradFill>
                    <a:prstDash val="solid"/>
                  </a:ln>
                  <a:solidFill>
                    <a:schemeClr val="accent6">
                      <a:tint val="15000"/>
                      <a:satMod val="200000"/>
                    </a:schemeClr>
                  </a:solidFill>
                  <a:effectLst>
                    <a:outerShdw blurRad="50800" dist="40000" dir="5400000" algn="tl" rotWithShape="0">
                      <a:srgbClr val="000000">
                        <a:shade val="5000"/>
                        <a:satMod val="120000"/>
                        <a:alpha val="33000"/>
                      </a:srgbClr>
                    </a:outerShdw>
                  </a:effectLst>
                  <a:latin typeface="Times New Roman"/>
                  <a:cs typeface="Times New Roman"/>
                </a:rPr>
                <a:t>2</a:t>
              </a:r>
            </a:p>
          </p:txBody>
        </p:sp>
        <p:sp>
          <p:nvSpPr>
            <p:cNvPr id="14417" name="Line 398"/>
            <p:cNvSpPr>
              <a:spLocks noChangeShapeType="1"/>
            </p:cNvSpPr>
            <p:nvPr/>
          </p:nvSpPr>
          <p:spPr bwMode="auto">
            <a:xfrm flipV="1">
              <a:off x="521" y="1824"/>
              <a:ext cx="919" cy="18"/>
            </a:xfrm>
            <a:prstGeom prst="line">
              <a:avLst/>
            </a:prstGeom>
            <a:noFill/>
            <a:ln w="9525">
              <a:solidFill>
                <a:srgbClr val="FF3300"/>
              </a:solidFill>
              <a:round/>
              <a:headEnd/>
              <a:tailEnd type="arrow" w="med" len="med"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418" name="Line 399"/>
            <p:cNvSpPr>
              <a:spLocks noChangeShapeType="1"/>
            </p:cNvSpPr>
            <p:nvPr/>
          </p:nvSpPr>
          <p:spPr bwMode="auto">
            <a:xfrm flipV="1">
              <a:off x="748" y="1872"/>
              <a:ext cx="692" cy="107"/>
            </a:xfrm>
            <a:prstGeom prst="line">
              <a:avLst/>
            </a:prstGeom>
            <a:noFill/>
            <a:ln w="9525">
              <a:solidFill>
                <a:srgbClr val="FF3300"/>
              </a:solidFill>
              <a:round/>
              <a:headEnd/>
              <a:tailEnd type="arrow" w="med" len="med"/>
            </a:ln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14364" name="Group 405"/>
          <p:cNvGrpSpPr>
            <a:grpSpLocks/>
          </p:cNvGrpSpPr>
          <p:nvPr/>
        </p:nvGrpSpPr>
        <p:grpSpPr bwMode="auto">
          <a:xfrm>
            <a:off x="1258887" y="457200"/>
            <a:ext cx="981075" cy="307975"/>
            <a:chOff x="793" y="174"/>
            <a:chExt cx="618" cy="194"/>
          </a:xfrm>
        </p:grpSpPr>
        <p:sp>
          <p:nvSpPr>
            <p:cNvPr id="14414" name="WordArt 380"/>
            <p:cNvSpPr>
              <a:spLocks noChangeArrowheads="1" noChangeShapeType="1" noTextEdit="1"/>
            </p:cNvSpPr>
            <p:nvPr/>
          </p:nvSpPr>
          <p:spPr bwMode="auto">
            <a:xfrm>
              <a:off x="1344" y="174"/>
              <a:ext cx="67" cy="191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/>
            <a:p>
              <a:pPr algn="ctr"/>
              <a:r>
                <a:rPr lang="cs-CZ" sz="800" b="1" kern="10" dirty="0">
                  <a:ln w="31550" cmpd="sng">
                    <a:gradFill>
                      <a:gsLst>
                        <a:gs pos="70000">
                          <a:schemeClr val="accent6">
                            <a:shade val="50000"/>
                            <a:satMod val="190000"/>
                          </a:schemeClr>
                        </a:gs>
                        <a:gs pos="0">
                          <a:schemeClr val="accent6">
                            <a:tint val="77000"/>
                            <a:satMod val="180000"/>
                          </a:schemeClr>
                        </a:gs>
                      </a:gsLst>
                      <a:lin ang="5400000"/>
                    </a:gradFill>
                    <a:prstDash val="solid"/>
                  </a:ln>
                  <a:solidFill>
                    <a:schemeClr val="accent6">
                      <a:tint val="15000"/>
                      <a:satMod val="200000"/>
                    </a:schemeClr>
                  </a:solidFill>
                  <a:effectLst>
                    <a:outerShdw blurRad="50800" dist="40000" dir="5400000" algn="tl" rotWithShape="0">
                      <a:srgbClr val="000000">
                        <a:shade val="5000"/>
                        <a:satMod val="120000"/>
                        <a:alpha val="33000"/>
                      </a:srgbClr>
                    </a:outerShdw>
                  </a:effectLst>
                  <a:latin typeface="Times New Roman"/>
                  <a:cs typeface="Times New Roman"/>
                </a:rPr>
                <a:t>1</a:t>
              </a:r>
              <a:endParaRPr lang="cs-CZ" sz="8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endParaRPr>
            </a:p>
          </p:txBody>
        </p:sp>
        <p:sp>
          <p:nvSpPr>
            <p:cNvPr id="14415" name="Line 404"/>
            <p:cNvSpPr>
              <a:spLocks noChangeShapeType="1"/>
            </p:cNvSpPr>
            <p:nvPr/>
          </p:nvSpPr>
          <p:spPr bwMode="auto">
            <a:xfrm flipV="1">
              <a:off x="793" y="240"/>
              <a:ext cx="599" cy="128"/>
            </a:xfrm>
            <a:prstGeom prst="line">
              <a:avLst/>
            </a:prstGeom>
            <a:noFill/>
            <a:ln w="9525">
              <a:solidFill>
                <a:srgbClr val="FF3300"/>
              </a:solidFill>
              <a:round/>
              <a:headEnd/>
              <a:tailEnd type="arrow" w="med" len="med"/>
            </a:ln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14365" name="Group 414"/>
          <p:cNvGrpSpPr>
            <a:grpSpLocks/>
          </p:cNvGrpSpPr>
          <p:nvPr/>
        </p:nvGrpSpPr>
        <p:grpSpPr bwMode="auto">
          <a:xfrm>
            <a:off x="3851940" y="1988841"/>
            <a:ext cx="282722" cy="647700"/>
            <a:chOff x="2387" y="1231"/>
            <a:chExt cx="42" cy="408"/>
          </a:xfrm>
        </p:grpSpPr>
        <p:sp>
          <p:nvSpPr>
            <p:cNvPr id="14413" name="Line 53"/>
            <p:cNvSpPr>
              <a:spLocks noChangeShapeType="1"/>
            </p:cNvSpPr>
            <p:nvPr/>
          </p:nvSpPr>
          <p:spPr bwMode="auto">
            <a:xfrm>
              <a:off x="2408" y="1367"/>
              <a:ext cx="21" cy="272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round/>
              <a:headEnd type="arrow" w="med" len="med"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411" name="WordArt 52"/>
            <p:cNvSpPr>
              <a:spLocks noChangeArrowheads="1" noChangeShapeType="1" noTextEdit="1"/>
            </p:cNvSpPr>
            <p:nvPr/>
          </p:nvSpPr>
          <p:spPr bwMode="auto">
            <a:xfrm>
              <a:off x="2387" y="1231"/>
              <a:ext cx="32" cy="231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/>
            <a:p>
              <a:pPr algn="ctr"/>
              <a:r>
                <a:rPr lang="cs-CZ" sz="800" b="1" kern="10" dirty="0">
                  <a:ln w="31550" cmpd="sng">
                    <a:gradFill>
                      <a:gsLst>
                        <a:gs pos="70000">
                          <a:schemeClr val="accent6">
                            <a:shade val="50000"/>
                            <a:satMod val="190000"/>
                          </a:schemeClr>
                        </a:gs>
                        <a:gs pos="0">
                          <a:schemeClr val="accent6">
                            <a:tint val="77000"/>
                            <a:satMod val="180000"/>
                          </a:schemeClr>
                        </a:gs>
                      </a:gsLst>
                      <a:lin ang="5400000"/>
                    </a:gradFill>
                    <a:prstDash val="solid"/>
                  </a:ln>
                  <a:solidFill>
                    <a:schemeClr val="accent6">
                      <a:tint val="15000"/>
                      <a:satMod val="200000"/>
                    </a:schemeClr>
                  </a:solidFill>
                  <a:effectLst>
                    <a:outerShdw blurRad="50800" dist="40000" dir="5400000" algn="tl" rotWithShape="0">
                      <a:srgbClr val="000000">
                        <a:shade val="5000"/>
                        <a:satMod val="120000"/>
                        <a:alpha val="33000"/>
                      </a:srgbClr>
                    </a:outerShdw>
                  </a:effectLst>
                  <a:latin typeface="Times New Roman"/>
                  <a:cs typeface="Times New Roman"/>
                </a:rPr>
                <a:t>1</a:t>
              </a:r>
            </a:p>
          </p:txBody>
        </p:sp>
      </p:grpSp>
      <p:grpSp>
        <p:nvGrpSpPr>
          <p:cNvPr id="14384" name="Group 864"/>
          <p:cNvGrpSpPr>
            <a:grpSpLocks/>
          </p:cNvGrpSpPr>
          <p:nvPr/>
        </p:nvGrpSpPr>
        <p:grpSpPr bwMode="auto">
          <a:xfrm>
            <a:off x="6370638" y="157163"/>
            <a:ext cx="1622425" cy="3113087"/>
            <a:chOff x="4013" y="99"/>
            <a:chExt cx="1022" cy="1961"/>
          </a:xfrm>
        </p:grpSpPr>
        <p:sp>
          <p:nvSpPr>
            <p:cNvPr id="14385" name="WordArt 385"/>
            <p:cNvSpPr>
              <a:spLocks noChangeArrowheads="1" noChangeShapeType="1" noTextEdit="1"/>
            </p:cNvSpPr>
            <p:nvPr/>
          </p:nvSpPr>
          <p:spPr bwMode="auto">
            <a:xfrm>
              <a:off x="4013" y="875"/>
              <a:ext cx="67" cy="191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/>
            <a:p>
              <a:pPr algn="ctr"/>
              <a:r>
                <a:rPr lang="cs-CZ" sz="800" b="1" kern="10">
                  <a:ln w="31550" cmpd="sng">
                    <a:gradFill>
                      <a:gsLst>
                        <a:gs pos="70000">
                          <a:schemeClr val="accent6">
                            <a:shade val="50000"/>
                            <a:satMod val="190000"/>
                          </a:schemeClr>
                        </a:gs>
                        <a:gs pos="0">
                          <a:schemeClr val="accent6">
                            <a:tint val="77000"/>
                            <a:satMod val="180000"/>
                          </a:schemeClr>
                        </a:gs>
                      </a:gsLst>
                      <a:lin ang="5400000"/>
                    </a:gradFill>
                    <a:prstDash val="solid"/>
                  </a:ln>
                  <a:solidFill>
                    <a:schemeClr val="accent6">
                      <a:tint val="15000"/>
                      <a:satMod val="200000"/>
                    </a:schemeClr>
                  </a:solidFill>
                  <a:effectLst>
                    <a:outerShdw blurRad="50800" dist="40000" dir="5400000" algn="tl" rotWithShape="0">
                      <a:srgbClr val="000000">
                        <a:shade val="5000"/>
                        <a:satMod val="120000"/>
                        <a:alpha val="33000"/>
                      </a:srgbClr>
                    </a:outerShdw>
                  </a:effectLst>
                  <a:latin typeface="Times New Roman"/>
                  <a:cs typeface="Times New Roman"/>
                </a:rPr>
                <a:t>2</a:t>
              </a:r>
            </a:p>
          </p:txBody>
        </p:sp>
        <p:sp>
          <p:nvSpPr>
            <p:cNvPr id="14387" name="Line 392"/>
            <p:cNvSpPr>
              <a:spLocks noChangeShapeType="1"/>
            </p:cNvSpPr>
            <p:nvPr/>
          </p:nvSpPr>
          <p:spPr bwMode="auto">
            <a:xfrm rot="-3396531" flipH="1" flipV="1">
              <a:off x="4079" y="613"/>
              <a:ext cx="528" cy="335"/>
            </a:xfrm>
            <a:prstGeom prst="line">
              <a:avLst/>
            </a:prstGeom>
            <a:noFill/>
            <a:ln w="9525">
              <a:solidFill>
                <a:srgbClr val="FF3300"/>
              </a:solidFill>
              <a:round/>
              <a:headEnd/>
              <a:tailEnd type="arrow" w="med" len="med"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14392" name="Group 416"/>
            <p:cNvGrpSpPr>
              <a:grpSpLocks/>
            </p:cNvGrpSpPr>
            <p:nvPr/>
          </p:nvGrpSpPr>
          <p:grpSpPr bwMode="auto">
            <a:xfrm>
              <a:off x="4196" y="1513"/>
              <a:ext cx="839" cy="547"/>
              <a:chOff x="4061" y="1277"/>
              <a:chExt cx="839" cy="547"/>
            </a:xfrm>
          </p:grpSpPr>
          <p:grpSp>
            <p:nvGrpSpPr>
              <p:cNvPr id="14396" name="Group 402"/>
              <p:cNvGrpSpPr>
                <a:grpSpLocks/>
              </p:cNvGrpSpPr>
              <p:nvPr/>
            </p:nvGrpSpPr>
            <p:grpSpPr bwMode="auto">
              <a:xfrm>
                <a:off x="4080" y="1277"/>
                <a:ext cx="264" cy="547"/>
                <a:chOff x="4080" y="1277"/>
                <a:chExt cx="264" cy="547"/>
              </a:xfrm>
            </p:grpSpPr>
            <p:sp>
              <p:nvSpPr>
                <p:cNvPr id="14394" name="Line 388"/>
                <p:cNvSpPr>
                  <a:spLocks noChangeShapeType="1"/>
                </p:cNvSpPr>
                <p:nvPr/>
              </p:nvSpPr>
              <p:spPr bwMode="auto">
                <a:xfrm rot="18203469" flipH="1" flipV="1">
                  <a:off x="4073" y="1481"/>
                  <a:ext cx="475" cy="67"/>
                </a:xfrm>
                <a:prstGeom prst="line">
                  <a:avLst/>
                </a:prstGeom>
                <a:noFill/>
                <a:ln w="9525">
                  <a:solidFill>
                    <a:srgbClr val="FF3300"/>
                  </a:solidFill>
                  <a:round/>
                  <a:headEnd/>
                  <a:tailEnd type="arrow" w="med" len="med"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4395" name="WordArt 390"/>
                <p:cNvSpPr>
                  <a:spLocks noChangeArrowheads="1" noChangeShapeType="1" noTextEdit="1"/>
                </p:cNvSpPr>
                <p:nvPr/>
              </p:nvSpPr>
              <p:spPr bwMode="auto">
                <a:xfrm>
                  <a:off x="4080" y="1633"/>
                  <a:ext cx="67" cy="191"/>
                </a:xfrm>
                <a:prstGeom prst="rect">
                  <a:avLst/>
                </a:prstGeom>
              </p:spPr>
              <p:txBody>
                <a:bodyPr wrap="none" fromWordArt="1">
                  <a:prstTxWarp prst="textPlain">
                    <a:avLst>
                      <a:gd name="adj" fmla="val 50000"/>
                    </a:avLst>
                  </a:prstTxWarp>
                </a:bodyPr>
                <a:lstStyle/>
                <a:p>
                  <a:pPr algn="ctr"/>
                  <a:r>
                    <a:rPr lang="cs-CZ" sz="800" b="1" kern="10" dirty="0">
                      <a:ln w="31550" cmpd="sng">
                        <a:gradFill>
                          <a:gsLst>
                            <a:gs pos="70000">
                              <a:schemeClr val="accent6">
                                <a:shade val="50000"/>
                                <a:satMod val="190000"/>
                              </a:schemeClr>
                            </a:gs>
                            <a:gs pos="0">
                              <a:schemeClr val="accent6">
                                <a:tint val="77000"/>
                                <a:satMod val="180000"/>
                              </a:schemeClr>
                            </a:gs>
                          </a:gsLst>
                          <a:lin ang="5400000"/>
                        </a:gradFill>
                        <a:prstDash val="solid"/>
                      </a:ln>
                      <a:solidFill>
                        <a:schemeClr val="accent6">
                          <a:tint val="15000"/>
                          <a:satMod val="200000"/>
                        </a:schemeClr>
                      </a:solidFill>
                      <a:effectLst>
                        <a:outerShdw blurRad="50800" dist="40000" dir="5400000" algn="tl" rotWithShape="0">
                          <a:srgbClr val="000000">
                            <a:shade val="5000"/>
                            <a:satMod val="120000"/>
                            <a:alpha val="33000"/>
                          </a:srgbClr>
                        </a:outerShdw>
                      </a:effectLst>
                      <a:latin typeface="Times New Roman"/>
                      <a:cs typeface="Times New Roman"/>
                    </a:rPr>
                    <a:t>2</a:t>
                  </a:r>
                  <a:endParaRPr lang="cs-CZ" sz="800" kern="10" dirty="0">
                    <a:ln w="9525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solidFill>
                      <a:srgbClr val="000000"/>
                    </a:solidFill>
                    <a:latin typeface="Times New Roman"/>
                    <a:cs typeface="Times New Roman"/>
                  </a:endParaRPr>
                </a:p>
              </p:txBody>
            </p:sp>
          </p:grpSp>
          <p:sp>
            <p:nvSpPr>
              <p:cNvPr id="14393" name="Line 391"/>
              <p:cNvSpPr>
                <a:spLocks noChangeShapeType="1"/>
              </p:cNvSpPr>
              <p:nvPr/>
            </p:nvSpPr>
            <p:spPr bwMode="auto">
              <a:xfrm rot="19603428" flipH="1" flipV="1">
                <a:off x="4061" y="1563"/>
                <a:ext cx="839" cy="2"/>
              </a:xfrm>
              <a:prstGeom prst="line">
                <a:avLst/>
              </a:prstGeom>
              <a:noFill/>
              <a:ln w="9525">
                <a:solidFill>
                  <a:srgbClr val="FF3300"/>
                </a:solidFill>
                <a:round/>
                <a:headEnd/>
                <a:tailEnd type="arrow" w="med" len="med"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14403" name="Group 394"/>
            <p:cNvGrpSpPr>
              <a:grpSpLocks/>
            </p:cNvGrpSpPr>
            <p:nvPr/>
          </p:nvGrpSpPr>
          <p:grpSpPr bwMode="auto">
            <a:xfrm>
              <a:off x="4377" y="99"/>
              <a:ext cx="471" cy="201"/>
              <a:chOff x="4041" y="99"/>
              <a:chExt cx="471" cy="201"/>
            </a:xfrm>
          </p:grpSpPr>
          <p:sp>
            <p:nvSpPr>
              <p:cNvPr id="14390" name="WordArt 383"/>
              <p:cNvSpPr>
                <a:spLocks noChangeArrowheads="1" noChangeShapeType="1" noTextEdit="1"/>
              </p:cNvSpPr>
              <p:nvPr/>
            </p:nvSpPr>
            <p:spPr bwMode="auto">
              <a:xfrm>
                <a:off x="4041" y="99"/>
                <a:ext cx="96" cy="201"/>
              </a:xfrm>
              <a:prstGeom prst="rect">
                <a:avLst/>
              </a:prstGeom>
            </p:spPr>
            <p:txBody>
              <a:bodyPr wrap="none" fromWordArt="1">
                <a:prstTxWarp prst="textPlain">
                  <a:avLst>
                    <a:gd name="adj" fmla="val 50000"/>
                  </a:avLst>
                </a:prstTxWarp>
              </a:bodyPr>
              <a:lstStyle/>
              <a:p>
                <a:pPr algn="ctr"/>
                <a:r>
                  <a:rPr lang="cs-CZ" sz="800" b="1" kern="10" dirty="0">
                    <a:ln w="31550" cmpd="sng">
                      <a:gradFill>
                        <a:gsLst>
                          <a:gs pos="70000">
                            <a:schemeClr val="accent6">
                              <a:shade val="50000"/>
                              <a:satMod val="190000"/>
                            </a:schemeClr>
                          </a:gs>
                          <a:gs pos="0">
                            <a:schemeClr val="accent6">
                              <a:tint val="77000"/>
                              <a:satMod val="180000"/>
                            </a:schemeClr>
                          </a:gs>
                        </a:gsLst>
                        <a:lin ang="5400000"/>
                      </a:gradFill>
                      <a:prstDash val="solid"/>
                    </a:ln>
                    <a:solidFill>
                      <a:schemeClr val="accent6">
                        <a:tint val="15000"/>
                        <a:satMod val="200000"/>
                      </a:schemeClr>
                    </a:solidFill>
                    <a:effectLst>
                      <a:outerShdw blurRad="50800" dist="40000" dir="5400000" algn="tl" rotWithShape="0">
                        <a:srgbClr val="000000">
                          <a:shade val="5000"/>
                          <a:satMod val="120000"/>
                          <a:alpha val="33000"/>
                        </a:srgbClr>
                      </a:outerShdw>
                    </a:effectLst>
                    <a:latin typeface="Times New Roman"/>
                    <a:cs typeface="Times New Roman"/>
                  </a:rPr>
                  <a:t>1</a:t>
                </a:r>
                <a:endParaRPr lang="cs-CZ" sz="800" kern="10" dirty="0"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solidFill>
                    <a:srgbClr val="000000"/>
                  </a:solidFill>
                  <a:latin typeface="Times New Roman"/>
                  <a:cs typeface="Times New Roman"/>
                </a:endParaRPr>
              </a:p>
            </p:txBody>
          </p:sp>
          <p:sp>
            <p:nvSpPr>
              <p:cNvPr id="14391" name="Line 387"/>
              <p:cNvSpPr>
                <a:spLocks noChangeShapeType="1"/>
              </p:cNvSpPr>
              <p:nvPr/>
            </p:nvSpPr>
            <p:spPr bwMode="auto">
              <a:xfrm flipH="1" flipV="1">
                <a:off x="4107" y="171"/>
                <a:ext cx="405" cy="123"/>
              </a:xfrm>
              <a:prstGeom prst="line">
                <a:avLst/>
              </a:prstGeom>
              <a:noFill/>
              <a:ln w="9525">
                <a:solidFill>
                  <a:srgbClr val="FF3300"/>
                </a:solidFill>
                <a:round/>
                <a:headEnd/>
                <a:tailEnd type="arrow" w="med" len="med"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14386" name="Line 389"/>
            <p:cNvSpPr>
              <a:spLocks noChangeShapeType="1"/>
            </p:cNvSpPr>
            <p:nvPr/>
          </p:nvSpPr>
          <p:spPr bwMode="auto">
            <a:xfrm rot="19603428" flipH="1" flipV="1">
              <a:off x="4096" y="721"/>
              <a:ext cx="833" cy="384"/>
            </a:xfrm>
            <a:prstGeom prst="line">
              <a:avLst/>
            </a:prstGeom>
            <a:noFill/>
            <a:ln w="9525">
              <a:solidFill>
                <a:srgbClr val="FF3300"/>
              </a:solidFill>
              <a:round/>
              <a:headEnd/>
              <a:tailEnd type="arrow" w="med" len="med"/>
            </a:ln>
          </p:spPr>
          <p:txBody>
            <a:bodyPr/>
            <a:lstStyle/>
            <a:p>
              <a:endParaRPr lang="cs-CZ"/>
            </a:p>
          </p:txBody>
        </p:sp>
      </p:grpSp>
      <p:pic>
        <p:nvPicPr>
          <p:cNvPr id="1028" name="Picture 4" descr="C:\Users\Miky\AppData\Local\Microsoft\Windows\Temporary Internet Files\Content.IE5\6EBQNJUX\MC900028142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707904" y="1268760"/>
            <a:ext cx="915580" cy="970903"/>
          </a:xfrm>
          <a:prstGeom prst="rect">
            <a:avLst/>
          </a:prstGeom>
          <a:noFill/>
        </p:spPr>
      </p:pic>
      <p:pic>
        <p:nvPicPr>
          <p:cNvPr id="1033" name="Picture 9" descr="C:\Users\Miky\AppData\Local\Microsoft\Windows\Temporary Internet Files\Content.IE5\HOIZIA52\MM900395710[1].gif"/>
          <p:cNvPicPr>
            <a:picLocks noChangeAspect="1" noChangeArrowheads="1" noCrop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779912" y="3861048"/>
            <a:ext cx="1630222" cy="1385689"/>
          </a:xfrm>
          <a:prstGeom prst="rect">
            <a:avLst/>
          </a:prstGeom>
          <a:noFill/>
        </p:spPr>
      </p:pic>
      <p:pic>
        <p:nvPicPr>
          <p:cNvPr id="1034" name="Picture 10" descr="C:\Users\Miky\AppData\Local\Microsoft\Windows\Temporary Internet Files\Content.IE5\6EBQNJUX\MC900441289[1]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652120" y="3284984"/>
            <a:ext cx="2743200" cy="2743200"/>
          </a:xfrm>
          <a:prstGeom prst="rect">
            <a:avLst/>
          </a:prstGeom>
          <a:noFill/>
        </p:spPr>
      </p:pic>
      <p:pic>
        <p:nvPicPr>
          <p:cNvPr id="1035" name="Picture 11" descr="C:\Users\Miky\AppData\Local\Microsoft\Windows\Temporary Internet Files\Content.IE5\6H95S575\MC900281702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83568" y="3933056"/>
            <a:ext cx="1914754" cy="1390802"/>
          </a:xfrm>
          <a:prstGeom prst="rect">
            <a:avLst/>
          </a:prstGeom>
          <a:noFill/>
        </p:spPr>
      </p:pic>
      <p:sp>
        <p:nvSpPr>
          <p:cNvPr id="264" name="Elipsa 263"/>
          <p:cNvSpPr/>
          <p:nvPr/>
        </p:nvSpPr>
        <p:spPr>
          <a:xfrm>
            <a:off x="827584" y="6021288"/>
            <a:ext cx="576064" cy="626368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5" name="Elipsa 264"/>
          <p:cNvSpPr/>
          <p:nvPr/>
        </p:nvSpPr>
        <p:spPr>
          <a:xfrm>
            <a:off x="1403648" y="6021288"/>
            <a:ext cx="576064" cy="626368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6" name="Elipsa 265"/>
          <p:cNvSpPr/>
          <p:nvPr/>
        </p:nvSpPr>
        <p:spPr>
          <a:xfrm>
            <a:off x="1979712" y="6021288"/>
            <a:ext cx="576064" cy="626368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7" name="Elipsa 266"/>
          <p:cNvSpPr/>
          <p:nvPr/>
        </p:nvSpPr>
        <p:spPr>
          <a:xfrm>
            <a:off x="3995936" y="6021288"/>
            <a:ext cx="576064" cy="626368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8" name="Elipsa 267"/>
          <p:cNvSpPr/>
          <p:nvPr/>
        </p:nvSpPr>
        <p:spPr>
          <a:xfrm>
            <a:off x="4716016" y="6021288"/>
            <a:ext cx="576064" cy="626368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9" name="Elipsa 268"/>
          <p:cNvSpPr/>
          <p:nvPr/>
        </p:nvSpPr>
        <p:spPr>
          <a:xfrm>
            <a:off x="7380312" y="5949280"/>
            <a:ext cx="576064" cy="626368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edge/>
    <p:sndAc>
      <p:stSnd>
        <p:snd r:embed="rId3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5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5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45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45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43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43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3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407"/>
          <p:cNvSpPr>
            <a:spLocks noChangeArrowheads="1"/>
          </p:cNvSpPr>
          <p:nvPr/>
        </p:nvSpPr>
        <p:spPr bwMode="auto">
          <a:xfrm>
            <a:off x="0" y="0"/>
            <a:ext cx="9144000" cy="5105400"/>
          </a:xfrm>
          <a:prstGeom prst="rect">
            <a:avLst/>
          </a:prstGeom>
          <a:solidFill>
            <a:srgbClr val="DDDDDD">
              <a:alpha val="50195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 smtClean="0"/>
          </a:p>
        </p:txBody>
      </p:sp>
      <p:sp>
        <p:nvSpPr>
          <p:cNvPr id="4099" name="Rectangle 406"/>
          <p:cNvSpPr>
            <a:spLocks noChangeArrowheads="1"/>
          </p:cNvSpPr>
          <p:nvPr/>
        </p:nvSpPr>
        <p:spPr bwMode="auto">
          <a:xfrm>
            <a:off x="0" y="5076825"/>
            <a:ext cx="9144000" cy="1828800"/>
          </a:xfrm>
          <a:prstGeom prst="rect">
            <a:avLst/>
          </a:prstGeom>
          <a:solidFill>
            <a:srgbClr val="FFFFCC">
              <a:alpha val="50195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59" name="AutoShape 11"/>
          <p:cNvSpPr>
            <a:spLocks noChangeArrowheads="1"/>
          </p:cNvSpPr>
          <p:nvPr/>
        </p:nvSpPr>
        <p:spPr bwMode="auto">
          <a:xfrm>
            <a:off x="2182813" y="3840163"/>
            <a:ext cx="1258887" cy="1233487"/>
          </a:xfrm>
          <a:prstGeom prst="cube">
            <a:avLst>
              <a:gd name="adj" fmla="val 25000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2060" name="AutoShape 12"/>
          <p:cNvSpPr>
            <a:spLocks noChangeArrowheads="1"/>
          </p:cNvSpPr>
          <p:nvPr/>
        </p:nvSpPr>
        <p:spPr bwMode="auto">
          <a:xfrm>
            <a:off x="2182813" y="2927350"/>
            <a:ext cx="1258887" cy="1233488"/>
          </a:xfrm>
          <a:prstGeom prst="cube">
            <a:avLst>
              <a:gd name="adj" fmla="val 25000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2061" name="AutoShape 13"/>
          <p:cNvSpPr>
            <a:spLocks noChangeArrowheads="1"/>
          </p:cNvSpPr>
          <p:nvPr/>
        </p:nvSpPr>
        <p:spPr bwMode="auto">
          <a:xfrm>
            <a:off x="762000" y="3835400"/>
            <a:ext cx="1260475" cy="1233488"/>
          </a:xfrm>
          <a:prstGeom prst="cube">
            <a:avLst>
              <a:gd name="adj" fmla="val 25000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2063" name="AutoShape 15"/>
          <p:cNvSpPr>
            <a:spLocks noChangeArrowheads="1"/>
          </p:cNvSpPr>
          <p:nvPr/>
        </p:nvSpPr>
        <p:spPr bwMode="auto">
          <a:xfrm>
            <a:off x="3581400" y="3840163"/>
            <a:ext cx="1260475" cy="1233487"/>
          </a:xfrm>
          <a:prstGeom prst="cube">
            <a:avLst>
              <a:gd name="adj" fmla="val 25000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2064" name="AutoShape 16"/>
          <p:cNvSpPr>
            <a:spLocks noChangeArrowheads="1"/>
          </p:cNvSpPr>
          <p:nvPr/>
        </p:nvSpPr>
        <p:spPr bwMode="auto">
          <a:xfrm>
            <a:off x="3581400" y="2925763"/>
            <a:ext cx="1260475" cy="1235075"/>
          </a:xfrm>
          <a:prstGeom prst="cube">
            <a:avLst>
              <a:gd name="adj" fmla="val 25000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2065" name="AutoShape 17"/>
          <p:cNvSpPr>
            <a:spLocks noChangeArrowheads="1"/>
          </p:cNvSpPr>
          <p:nvPr/>
        </p:nvSpPr>
        <p:spPr bwMode="auto">
          <a:xfrm>
            <a:off x="3581400" y="2012950"/>
            <a:ext cx="1260475" cy="1233488"/>
          </a:xfrm>
          <a:prstGeom prst="cube">
            <a:avLst>
              <a:gd name="adj" fmla="val 25000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2068" name="AutoShape 20"/>
          <p:cNvSpPr>
            <a:spLocks noChangeArrowheads="1"/>
          </p:cNvSpPr>
          <p:nvPr/>
        </p:nvSpPr>
        <p:spPr bwMode="auto">
          <a:xfrm>
            <a:off x="5008563" y="3840163"/>
            <a:ext cx="1258887" cy="1233487"/>
          </a:xfrm>
          <a:prstGeom prst="cube">
            <a:avLst>
              <a:gd name="adj" fmla="val 25000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2069" name="AutoShape 21"/>
          <p:cNvSpPr>
            <a:spLocks noChangeArrowheads="1"/>
          </p:cNvSpPr>
          <p:nvPr/>
        </p:nvSpPr>
        <p:spPr bwMode="auto">
          <a:xfrm>
            <a:off x="5008563" y="2927350"/>
            <a:ext cx="1258887" cy="1233488"/>
          </a:xfrm>
          <a:prstGeom prst="cube">
            <a:avLst>
              <a:gd name="adj" fmla="val 25000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2070" name="AutoShape 22"/>
          <p:cNvSpPr>
            <a:spLocks noChangeArrowheads="1"/>
          </p:cNvSpPr>
          <p:nvPr/>
        </p:nvSpPr>
        <p:spPr bwMode="auto">
          <a:xfrm>
            <a:off x="5008563" y="2014538"/>
            <a:ext cx="1258887" cy="1233487"/>
          </a:xfrm>
          <a:prstGeom prst="cube">
            <a:avLst>
              <a:gd name="adj" fmla="val 25000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2071" name="AutoShape 23"/>
          <p:cNvSpPr>
            <a:spLocks noChangeArrowheads="1"/>
          </p:cNvSpPr>
          <p:nvPr/>
        </p:nvSpPr>
        <p:spPr bwMode="auto">
          <a:xfrm>
            <a:off x="5008563" y="1103313"/>
            <a:ext cx="1260475" cy="1233487"/>
          </a:xfrm>
          <a:prstGeom prst="cube">
            <a:avLst>
              <a:gd name="adj" fmla="val 25000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2073" name="AutoShape 25"/>
          <p:cNvSpPr>
            <a:spLocks noChangeArrowheads="1"/>
          </p:cNvSpPr>
          <p:nvPr/>
        </p:nvSpPr>
        <p:spPr bwMode="auto">
          <a:xfrm>
            <a:off x="6435725" y="3871913"/>
            <a:ext cx="1260475" cy="1233487"/>
          </a:xfrm>
          <a:prstGeom prst="cube">
            <a:avLst>
              <a:gd name="adj" fmla="val 25000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2074" name="AutoShape 26"/>
          <p:cNvSpPr>
            <a:spLocks noChangeArrowheads="1"/>
          </p:cNvSpPr>
          <p:nvPr/>
        </p:nvSpPr>
        <p:spPr bwMode="auto">
          <a:xfrm>
            <a:off x="6435725" y="3000375"/>
            <a:ext cx="1260475" cy="1233488"/>
          </a:xfrm>
          <a:prstGeom prst="cube">
            <a:avLst>
              <a:gd name="adj" fmla="val 25000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2075" name="AutoShape 27"/>
          <p:cNvSpPr>
            <a:spLocks noChangeArrowheads="1"/>
          </p:cNvSpPr>
          <p:nvPr/>
        </p:nvSpPr>
        <p:spPr bwMode="auto">
          <a:xfrm>
            <a:off x="6432550" y="2073275"/>
            <a:ext cx="1260475" cy="1235075"/>
          </a:xfrm>
          <a:prstGeom prst="cube">
            <a:avLst>
              <a:gd name="adj" fmla="val 25000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2076" name="AutoShape 28"/>
          <p:cNvSpPr>
            <a:spLocks noChangeArrowheads="1"/>
          </p:cNvSpPr>
          <p:nvPr/>
        </p:nvSpPr>
        <p:spPr bwMode="auto">
          <a:xfrm>
            <a:off x="6435725" y="1155700"/>
            <a:ext cx="1260475" cy="1233488"/>
          </a:xfrm>
          <a:prstGeom prst="cube">
            <a:avLst>
              <a:gd name="adj" fmla="val 25000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2077" name="AutoShape 29"/>
          <p:cNvSpPr>
            <a:spLocks noChangeArrowheads="1"/>
          </p:cNvSpPr>
          <p:nvPr/>
        </p:nvSpPr>
        <p:spPr bwMode="auto">
          <a:xfrm>
            <a:off x="6435725" y="228600"/>
            <a:ext cx="1260475" cy="1233488"/>
          </a:xfrm>
          <a:prstGeom prst="cube">
            <a:avLst>
              <a:gd name="adj" fmla="val 25000"/>
            </a:avLst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4116" name="Rectangle 401"/>
          <p:cNvSpPr>
            <a:spLocks noChangeArrowheads="1"/>
          </p:cNvSpPr>
          <p:nvPr/>
        </p:nvSpPr>
        <p:spPr bwMode="auto">
          <a:xfrm>
            <a:off x="755576" y="5157192"/>
            <a:ext cx="1219200" cy="1447800"/>
          </a:xfrm>
          <a:prstGeom prst="rect">
            <a:avLst/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 dirty="0"/>
          </a:p>
        </p:txBody>
      </p:sp>
      <p:sp>
        <p:nvSpPr>
          <p:cNvPr id="4117" name="Rectangle 402"/>
          <p:cNvSpPr>
            <a:spLocks noChangeArrowheads="1"/>
          </p:cNvSpPr>
          <p:nvPr/>
        </p:nvSpPr>
        <p:spPr bwMode="auto">
          <a:xfrm>
            <a:off x="2193925" y="5181600"/>
            <a:ext cx="1219200" cy="1447800"/>
          </a:xfrm>
          <a:prstGeom prst="rect">
            <a:avLst/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4118" name="Rectangle 403"/>
          <p:cNvSpPr>
            <a:spLocks noChangeArrowheads="1"/>
          </p:cNvSpPr>
          <p:nvPr/>
        </p:nvSpPr>
        <p:spPr bwMode="auto">
          <a:xfrm>
            <a:off x="3597275" y="5178425"/>
            <a:ext cx="1219200" cy="1447800"/>
          </a:xfrm>
          <a:prstGeom prst="rect">
            <a:avLst/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4119" name="Rectangle 404"/>
          <p:cNvSpPr>
            <a:spLocks noChangeArrowheads="1"/>
          </p:cNvSpPr>
          <p:nvPr/>
        </p:nvSpPr>
        <p:spPr bwMode="auto">
          <a:xfrm>
            <a:off x="5041900" y="5162550"/>
            <a:ext cx="1219200" cy="1447800"/>
          </a:xfrm>
          <a:prstGeom prst="rect">
            <a:avLst/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4120" name="Rectangle 405"/>
          <p:cNvSpPr>
            <a:spLocks noChangeArrowheads="1"/>
          </p:cNvSpPr>
          <p:nvPr/>
        </p:nvSpPr>
        <p:spPr bwMode="auto">
          <a:xfrm>
            <a:off x="6429375" y="5178425"/>
            <a:ext cx="1219200" cy="1447800"/>
          </a:xfrm>
          <a:prstGeom prst="rect">
            <a:avLst/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40" name="Nadpis 39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700" b="1" dirty="0" smtClean="0"/>
              <a:t>Kolik kostek je v každém sloupci?</a:t>
            </a:r>
            <a:br>
              <a:rPr lang="cs-CZ" sz="2700" b="1" dirty="0" smtClean="0"/>
            </a:br>
            <a:r>
              <a:rPr lang="cs-CZ" sz="2700" b="1" dirty="0" smtClean="0"/>
              <a:t>Kde je nejvíce a kde nejméně?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1" name="Plechovka 40"/>
          <p:cNvSpPr/>
          <p:nvPr/>
        </p:nvSpPr>
        <p:spPr>
          <a:xfrm>
            <a:off x="1259632" y="5373216"/>
            <a:ext cx="194320" cy="784104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Plechovka 41"/>
          <p:cNvSpPr/>
          <p:nvPr/>
        </p:nvSpPr>
        <p:spPr>
          <a:xfrm>
            <a:off x="2411760" y="5373216"/>
            <a:ext cx="194320" cy="784104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Plechovka 42"/>
          <p:cNvSpPr/>
          <p:nvPr/>
        </p:nvSpPr>
        <p:spPr>
          <a:xfrm>
            <a:off x="2771800" y="5373216"/>
            <a:ext cx="194320" cy="784104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Plechovka 43"/>
          <p:cNvSpPr/>
          <p:nvPr/>
        </p:nvSpPr>
        <p:spPr>
          <a:xfrm>
            <a:off x="3707904" y="5373216"/>
            <a:ext cx="194320" cy="784104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Plechovka 44"/>
          <p:cNvSpPr/>
          <p:nvPr/>
        </p:nvSpPr>
        <p:spPr>
          <a:xfrm>
            <a:off x="4067944" y="5373216"/>
            <a:ext cx="194320" cy="784104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Plechovka 45"/>
          <p:cNvSpPr/>
          <p:nvPr/>
        </p:nvSpPr>
        <p:spPr>
          <a:xfrm>
            <a:off x="4427984" y="5373216"/>
            <a:ext cx="194320" cy="784104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9" grpId="0" animBg="1"/>
      <p:bldP spid="2060" grpId="0" animBg="1"/>
      <p:bldP spid="2061" grpId="0" animBg="1"/>
      <p:bldP spid="2063" grpId="0" animBg="1"/>
      <p:bldP spid="2064" grpId="0" animBg="1"/>
      <p:bldP spid="2065" grpId="0" animBg="1"/>
      <p:bldP spid="2068" grpId="0" animBg="1"/>
      <p:bldP spid="2069" grpId="0" animBg="1"/>
      <p:bldP spid="2070" grpId="0" animBg="1"/>
      <p:bldP spid="2071" grpId="0" animBg="1"/>
      <p:bldP spid="2073" grpId="0" animBg="1"/>
      <p:bldP spid="2074" grpId="0" animBg="1"/>
      <p:bldP spid="2075" grpId="0" animBg="1"/>
      <p:bldP spid="2076" grpId="0" animBg="1"/>
      <p:bldP spid="2077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Doplň správně číslice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0,1, 2 ,      , 4,5</a:t>
            </a:r>
          </a:p>
          <a:p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0,  , 2, 3,   ,5</a:t>
            </a:r>
          </a:p>
          <a:p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5, 4,    , 2, 1, 0</a:t>
            </a:r>
          </a:p>
          <a:p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0,1,   ,    ,    ,5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Miky\AppData\Local\Microsoft\Windows\Temporary Internet Files\Content.IE5\HOIZIA52\MC90035653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1844824"/>
            <a:ext cx="1445666" cy="1848002"/>
          </a:xfrm>
          <a:prstGeom prst="rect">
            <a:avLst/>
          </a:prstGeom>
          <a:noFill/>
        </p:spPr>
      </p:pic>
      <p:pic>
        <p:nvPicPr>
          <p:cNvPr id="3075" name="Picture 3" descr="C:\Users\Miky\AppData\Local\Microsoft\Windows\Temporary Internet Files\Content.IE5\6EBQNJUX\MM900337036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404664"/>
            <a:ext cx="1019175" cy="962025"/>
          </a:xfrm>
          <a:prstGeom prst="rect">
            <a:avLst/>
          </a:prstGeom>
          <a:noFill/>
        </p:spPr>
      </p:pic>
      <p:pic>
        <p:nvPicPr>
          <p:cNvPr id="3076" name="Picture 4" descr="C:\Users\Miky\AppData\Local\Microsoft\Windows\Temporary Internet Files\Content.IE5\HOIZIA52\MM900356655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36296" y="4509120"/>
            <a:ext cx="685800" cy="790575"/>
          </a:xfrm>
          <a:prstGeom prst="rect">
            <a:avLst/>
          </a:prstGeom>
          <a:noFill/>
        </p:spPr>
      </p:pic>
      <p:pic>
        <p:nvPicPr>
          <p:cNvPr id="3077" name="Picture 5" descr="C:\Users\Miky\AppData\Local\Microsoft\Windows\Temporary Internet Files\Content.IE5\VPMT5HRT\MM900205370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19429188">
            <a:off x="4283968" y="4653136"/>
            <a:ext cx="1333500" cy="952500"/>
          </a:xfrm>
          <a:prstGeom prst="rect">
            <a:avLst/>
          </a:prstGeom>
          <a:noFill/>
        </p:spPr>
      </p:pic>
      <p:pic>
        <p:nvPicPr>
          <p:cNvPr id="3078" name="Picture 6" descr="C:\Users\Miky\AppData\Local\Microsoft\Windows\Temporary Internet Files\Content.IE5\HOIZIA52\MM900356634[1].gif"/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08304" y="476672"/>
            <a:ext cx="819150" cy="85725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2"/>
              </a:rPr>
              <a:t>WWW.OFFICE.MICROSOFT.COM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171</TotalTime>
  <Words>114</Words>
  <Application>Microsoft Office PowerPoint</Application>
  <PresentationFormat>Předvádění na obrazovce (4:3)</PresentationFormat>
  <Paragraphs>35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</vt:lpstr>
      <vt:lpstr>Počítáme do pěti, ve které řadě není pět? Kde je více, kde je méně?</vt:lpstr>
      <vt:lpstr>Snímek 4</vt:lpstr>
      <vt:lpstr>Kolik kostek je v každém sloupci? Kde je nejvíce a kde nejméně? </vt:lpstr>
      <vt:lpstr>Doplň správně číslice</vt:lpstr>
      <vt:lpstr>Použité 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27</cp:revision>
  <dcterms:created xsi:type="dcterms:W3CDTF">2011-06-20T10:40:08Z</dcterms:created>
  <dcterms:modified xsi:type="dcterms:W3CDTF">2013-05-23T20:02:34Z</dcterms:modified>
</cp:coreProperties>
</file>