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VY_32_INOVACE_08_M-Násobení, dělení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VY_32_INOVACE_08_M-Násobení, dělení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753752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určený k použití na interaktivní tabuli</a:t>
            </a:r>
          </a:p>
          <a:p>
            <a:pPr marL="0" indent="0">
              <a:buNone/>
            </a:pPr>
            <a:r>
              <a:rPr lang="cs-CZ" dirty="0" smtClean="0"/>
              <a:t>Matematika - násobení, dělení - názorné </a:t>
            </a:r>
            <a:r>
              <a:rPr lang="cs-CZ" dirty="0" smtClean="0"/>
              <a:t>úlohy</a:t>
            </a:r>
          </a:p>
          <a:p>
            <a:pPr marL="0" indent="0">
              <a:buNone/>
            </a:pPr>
            <a:r>
              <a:rPr lang="cs-CZ" dirty="0" smtClean="0"/>
              <a:t>Určeno pro 2</a:t>
            </a:r>
            <a:r>
              <a:rPr lang="cs-CZ" dirty="0" smtClean="0"/>
              <a:t>. a </a:t>
            </a:r>
            <a:r>
              <a:rPr lang="cs-CZ" dirty="0" smtClean="0"/>
              <a:t>3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pPr marL="0" indent="0">
              <a:buNone/>
            </a:pPr>
            <a:r>
              <a:rPr lang="cs-CZ" dirty="0" smtClean="0"/>
              <a:t>Procvičení malé násobilky pomocí názorných úloh, pomocí sčítání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Vyjádři pomocí násobení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zapiš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oba způsoby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2+2+2+2+2+2</a:t>
            </a:r>
          </a:p>
          <a:p>
            <a:r>
              <a:rPr lang="cs-CZ" dirty="0" smtClean="0"/>
              <a:t>    4+4+4+4</a:t>
            </a:r>
          </a:p>
          <a:p>
            <a:r>
              <a:rPr lang="cs-CZ" dirty="0" smtClean="0"/>
              <a:t>  3+3+3+3+3</a:t>
            </a:r>
          </a:p>
          <a:p>
            <a:r>
              <a:rPr lang="cs-CZ" dirty="0" smtClean="0"/>
              <a:t>         5+5</a:t>
            </a:r>
          </a:p>
          <a:p>
            <a:r>
              <a:rPr lang="cs-CZ" dirty="0" smtClean="0"/>
              <a:t>6+6+6+6+6+6+6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73488" y="278470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73488" y="338214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73488" y="400506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40540" y="4013029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40540" y="338214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73488" y="226518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326151" y="278470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26151" y="221666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04467" y="167630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26151" y="167633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611560" y="2133507"/>
            <a:ext cx="5760640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789468" y="3896364"/>
            <a:ext cx="5760640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789468" y="4429263"/>
            <a:ext cx="5760640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67513" y="3227954"/>
            <a:ext cx="5760640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37320" y="2673865"/>
            <a:ext cx="5760640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2" idx="0"/>
            <a:endCxn id="6" idx="2"/>
          </p:cNvCxnSpPr>
          <p:nvPr/>
        </p:nvCxnSpPr>
        <p:spPr>
          <a:xfrm flipH="1">
            <a:off x="4630688" y="1676307"/>
            <a:ext cx="30979" cy="278595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7" idx="2"/>
            <a:endCxn id="13" idx="0"/>
          </p:cNvCxnSpPr>
          <p:nvPr/>
        </p:nvCxnSpPr>
        <p:spPr>
          <a:xfrm flipH="1" flipV="1">
            <a:off x="5783351" y="1676338"/>
            <a:ext cx="14389" cy="279389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Miky\AppData\Local\Microsoft\Windows\Temporary Internet Files\Content.IE5\HOIZIA52\MC9003400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060848"/>
            <a:ext cx="886968" cy="90708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VPMT5HRT\MM90035674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501008"/>
            <a:ext cx="962025" cy="942975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HOIZIA52\MC9003400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5013176"/>
            <a:ext cx="886968" cy="907085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VPMT5HRT\MM90035674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941168"/>
            <a:ext cx="962025" cy="942975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VPMT5HRT\MM90035674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941168"/>
            <a:ext cx="962025" cy="942975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VPMT5HRT\MM90035674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869160"/>
            <a:ext cx="962025" cy="9429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17330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Rozděl 16 třešní do 2 misek </a:t>
            </a:r>
            <a:r>
              <a:rPr lang="cs-CZ" dirty="0" smtClean="0"/>
              <a:t>tak, </a:t>
            </a:r>
            <a:r>
              <a:rPr lang="cs-CZ" dirty="0" smtClean="0"/>
              <a:t>aby jich byl v každé misce stejný počet.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808" y="1452794"/>
            <a:ext cx="1515616" cy="1515616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0"/>
            <a:ext cx="1515616" cy="1515616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628800"/>
            <a:ext cx="1443608" cy="1443608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0880" y="1776636"/>
            <a:ext cx="1371600" cy="1371600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56992"/>
            <a:ext cx="939552" cy="939552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808" y="4401108"/>
            <a:ext cx="1587624" cy="1587624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6032" y="4339728"/>
            <a:ext cx="1515616" cy="1515616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VPMT5HRT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684227"/>
            <a:ext cx="1371600" cy="1371600"/>
          </a:xfrm>
          <a:prstGeom prst="rect">
            <a:avLst/>
          </a:prstGeom>
          <a:noFill/>
        </p:spPr>
      </p:pic>
      <p:pic>
        <p:nvPicPr>
          <p:cNvPr id="2058" name="Picture 10" descr="C:\Users\Miky\AppData\Local\Microsoft\Windows\Temporary Internet Files\Content.IE5\HOIZIA52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3120" y="3288432"/>
            <a:ext cx="2514600" cy="1796652"/>
          </a:xfrm>
          <a:prstGeom prst="rect">
            <a:avLst/>
          </a:prstGeom>
          <a:noFill/>
        </p:spPr>
      </p:pic>
      <p:pic>
        <p:nvPicPr>
          <p:cNvPr id="2059" name="Picture 11" descr="C:\Users\Miky\AppData\Local\Microsoft\Windows\Temporary Internet Files\Content.IE5\HOIZIA52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068960"/>
            <a:ext cx="2404864" cy="1615267"/>
          </a:xfrm>
          <a:prstGeom prst="rect">
            <a:avLst/>
          </a:prstGeom>
          <a:noFill/>
        </p:spPr>
      </p:pic>
      <p:pic>
        <p:nvPicPr>
          <p:cNvPr id="2060" name="Picture 12" descr="C:\Users\Miky\AppData\Local\Microsoft\Windows\Temporary Internet Files\Content.IE5\HOIZIA52\MP9003992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8384" y="1196753"/>
            <a:ext cx="896144" cy="5120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67848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Rozděl 15 jahod do 3 misek tak, aby jich byl v každé misce stejný počet.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36206" y="3861048"/>
            <a:ext cx="1770682" cy="1353748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653136"/>
            <a:ext cx="1687722" cy="1290322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492896"/>
            <a:ext cx="1471698" cy="1125164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581128"/>
            <a:ext cx="1563471" cy="1195328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628800"/>
            <a:ext cx="1327682" cy="1015059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1687722" cy="1290322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149080"/>
            <a:ext cx="1864867" cy="1425756"/>
          </a:xfrm>
          <a:prstGeom prst="rect">
            <a:avLst/>
          </a:prstGeom>
          <a:noFill/>
        </p:spPr>
      </p:pic>
      <p:pic>
        <p:nvPicPr>
          <p:cNvPr id="3081" name="Picture 9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068960"/>
            <a:ext cx="1205570" cy="921700"/>
          </a:xfrm>
          <a:prstGeom prst="rect">
            <a:avLst/>
          </a:prstGeom>
          <a:noFill/>
        </p:spPr>
      </p:pic>
      <p:pic>
        <p:nvPicPr>
          <p:cNvPr id="3082" name="Picture 10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1975754" cy="1510533"/>
          </a:xfrm>
          <a:prstGeom prst="rect">
            <a:avLst/>
          </a:prstGeom>
          <a:noFill/>
        </p:spPr>
      </p:pic>
      <p:pic>
        <p:nvPicPr>
          <p:cNvPr id="13" name="Picture 9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501008"/>
            <a:ext cx="1205570" cy="921700"/>
          </a:xfrm>
          <a:prstGeom prst="rect">
            <a:avLst/>
          </a:prstGeom>
          <a:noFill/>
        </p:spPr>
      </p:pic>
      <p:pic>
        <p:nvPicPr>
          <p:cNvPr id="14" name="Picture 9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556792"/>
            <a:ext cx="1205570" cy="921700"/>
          </a:xfrm>
          <a:prstGeom prst="rect">
            <a:avLst/>
          </a:prstGeom>
          <a:noFill/>
        </p:spPr>
      </p:pic>
      <p:pic>
        <p:nvPicPr>
          <p:cNvPr id="15" name="Picture 9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556792"/>
            <a:ext cx="1205570" cy="921700"/>
          </a:xfrm>
          <a:prstGeom prst="rect">
            <a:avLst/>
          </a:prstGeom>
          <a:noFill/>
        </p:spPr>
      </p:pic>
      <p:pic>
        <p:nvPicPr>
          <p:cNvPr id="16" name="Picture 9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556792"/>
            <a:ext cx="1205570" cy="921700"/>
          </a:xfrm>
          <a:prstGeom prst="rect">
            <a:avLst/>
          </a:prstGeom>
          <a:noFill/>
        </p:spPr>
      </p:pic>
      <p:pic>
        <p:nvPicPr>
          <p:cNvPr id="17" name="Picture 9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3284984"/>
            <a:ext cx="1205570" cy="921700"/>
          </a:xfrm>
          <a:prstGeom prst="rect">
            <a:avLst/>
          </a:prstGeom>
          <a:noFill/>
        </p:spPr>
      </p:pic>
      <p:pic>
        <p:nvPicPr>
          <p:cNvPr id="18" name="Picture 9" descr="C:\Users\Miky\AppData\Local\Microsoft\Windows\Temporary Internet Files\Content.IE5\VPMT5HRT\MC900246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005064"/>
            <a:ext cx="1205570" cy="921700"/>
          </a:xfrm>
          <a:prstGeom prst="rect">
            <a:avLst/>
          </a:prstGeom>
          <a:noFill/>
        </p:spPr>
      </p:pic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84" name="Picture 12" descr="C:\Users\Miky\AppData\Local\Microsoft\Windows\Temporary Internet Files\Content.IE5\HOIZIA52\MP9004097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179512" y="692696"/>
            <a:ext cx="794966" cy="9951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5" name="Picture 13" descr="C:\Users\Miky\AppData\Local\Microsoft\Windows\Temporary Internet Files\Content.IE5\VPMT5HRT\MP9001754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514498"/>
            <a:ext cx="1896433" cy="1231335"/>
          </a:xfrm>
          <a:prstGeom prst="rect">
            <a:avLst/>
          </a:prstGeom>
          <a:noFill/>
        </p:spPr>
      </p:pic>
      <p:pic>
        <p:nvPicPr>
          <p:cNvPr id="3086" name="Picture 14" descr="C:\Users\Miky\AppData\Local\Microsoft\Windows\Temporary Internet Files\Content.IE5\VPMT5HRT\MP90017545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2203" y="3284984"/>
            <a:ext cx="1715327" cy="1368152"/>
          </a:xfrm>
          <a:prstGeom prst="rect">
            <a:avLst/>
          </a:prstGeom>
          <a:noFill/>
        </p:spPr>
      </p:pic>
      <p:pic>
        <p:nvPicPr>
          <p:cNvPr id="3087" name="Picture 15" descr="C:\Users\Miky\AppData\Local\Microsoft\Windows\Temporary Internet Files\Content.IE5\VPMT5HRT\MP90017545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725144"/>
            <a:ext cx="1936008" cy="1300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865125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Počítej sčítáním a násobením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407212" y="263215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19872" y="2110230"/>
            <a:ext cx="914400" cy="91440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211960" y="2332112"/>
            <a:ext cx="914400" cy="91440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810272" y="20273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030016" y="24845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41032" y="2179712"/>
            <a:ext cx="914400" cy="91440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596336" y="2345757"/>
            <a:ext cx="914400" cy="9144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444208" y="2549027"/>
            <a:ext cx="914400" cy="9144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740352" y="3094112"/>
            <a:ext cx="914400" cy="9144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115616" y="4365104"/>
            <a:ext cx="662473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658416" y="289084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569349" y="2433642"/>
            <a:ext cx="914400" cy="91440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901408" y="2100924"/>
            <a:ext cx="914400" cy="9144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Miky\AppData\Local\Microsoft\Windows\Temporary Internet Files\Content.IE5\HOIZIA52\MC9003073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437112"/>
            <a:ext cx="1539089" cy="1825782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VPMT5HRT\MC9000982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725144"/>
            <a:ext cx="1800454" cy="13130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24671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4"/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Ve škole je 14 </a:t>
            </a:r>
            <a:r>
              <a:rPr lang="cs-CZ" dirty="0" smtClean="0"/>
              <a:t>dětí. </a:t>
            </a:r>
            <a:br>
              <a:rPr lang="cs-CZ" dirty="0" smtClean="0"/>
            </a:br>
            <a:r>
              <a:rPr lang="cs-CZ" dirty="0" smtClean="0"/>
              <a:t>Kolik </a:t>
            </a:r>
            <a:r>
              <a:rPr lang="cs-CZ" dirty="0" smtClean="0"/>
              <a:t>vytvoří dvojic?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628800"/>
            <a:ext cx="1165225" cy="1828800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67561" y="4365104"/>
            <a:ext cx="889944" cy="1396752"/>
          </a:xfrm>
          <a:prstGeom prst="rect">
            <a:avLst/>
          </a:prstGeom>
          <a:noFill/>
        </p:spPr>
      </p:pic>
      <p:pic>
        <p:nvPicPr>
          <p:cNvPr id="7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996952"/>
            <a:ext cx="889944" cy="1396752"/>
          </a:xfrm>
          <a:prstGeom prst="rect">
            <a:avLst/>
          </a:prstGeom>
          <a:noFill/>
        </p:spPr>
      </p:pic>
      <p:pic>
        <p:nvPicPr>
          <p:cNvPr id="8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72816"/>
            <a:ext cx="889944" cy="1396752"/>
          </a:xfrm>
          <a:prstGeom prst="rect">
            <a:avLst/>
          </a:prstGeom>
          <a:noFill/>
        </p:spPr>
      </p:pic>
      <p:pic>
        <p:nvPicPr>
          <p:cNvPr id="9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293096"/>
            <a:ext cx="889944" cy="1396752"/>
          </a:xfrm>
          <a:prstGeom prst="rect">
            <a:avLst/>
          </a:prstGeom>
          <a:noFill/>
        </p:spPr>
      </p:pic>
      <p:pic>
        <p:nvPicPr>
          <p:cNvPr id="10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068960"/>
            <a:ext cx="889944" cy="1396752"/>
          </a:xfrm>
          <a:prstGeom prst="rect">
            <a:avLst/>
          </a:prstGeom>
          <a:noFill/>
        </p:spPr>
      </p:pic>
      <p:pic>
        <p:nvPicPr>
          <p:cNvPr id="11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1556792"/>
            <a:ext cx="889944" cy="1396752"/>
          </a:xfrm>
          <a:prstGeom prst="rect">
            <a:avLst/>
          </a:prstGeom>
          <a:noFill/>
        </p:spPr>
      </p:pic>
      <p:pic>
        <p:nvPicPr>
          <p:cNvPr id="12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509120"/>
            <a:ext cx="889944" cy="1396752"/>
          </a:xfrm>
          <a:prstGeom prst="rect">
            <a:avLst/>
          </a:prstGeom>
          <a:noFill/>
        </p:spPr>
      </p:pic>
      <p:pic>
        <p:nvPicPr>
          <p:cNvPr id="13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509120"/>
            <a:ext cx="889944" cy="1396752"/>
          </a:xfrm>
          <a:prstGeom prst="rect">
            <a:avLst/>
          </a:prstGeom>
          <a:noFill/>
        </p:spPr>
      </p:pic>
      <p:pic>
        <p:nvPicPr>
          <p:cNvPr id="14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509120"/>
            <a:ext cx="889944" cy="1396752"/>
          </a:xfrm>
          <a:prstGeom prst="rect">
            <a:avLst/>
          </a:prstGeom>
          <a:noFill/>
        </p:spPr>
      </p:pic>
      <p:pic>
        <p:nvPicPr>
          <p:cNvPr id="15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509120"/>
            <a:ext cx="889944" cy="1396752"/>
          </a:xfrm>
          <a:prstGeom prst="rect">
            <a:avLst/>
          </a:prstGeom>
          <a:noFill/>
        </p:spPr>
      </p:pic>
      <p:pic>
        <p:nvPicPr>
          <p:cNvPr id="16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628800"/>
            <a:ext cx="889944" cy="1396752"/>
          </a:xfrm>
          <a:prstGeom prst="rect">
            <a:avLst/>
          </a:prstGeom>
          <a:noFill/>
        </p:spPr>
      </p:pic>
      <p:pic>
        <p:nvPicPr>
          <p:cNvPr id="17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365104"/>
            <a:ext cx="889944" cy="1396752"/>
          </a:xfrm>
          <a:prstGeom prst="rect">
            <a:avLst/>
          </a:prstGeom>
          <a:noFill/>
        </p:spPr>
      </p:pic>
      <p:pic>
        <p:nvPicPr>
          <p:cNvPr id="18" name="Picture 3" descr="C:\Users\Miky\AppData\Local\Microsoft\Windows\Temporary Internet Files\Content.IE5\6H95S57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889944" cy="1396752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VPMT5HRT\MM91000108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0"/>
            <a:ext cx="118762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3213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658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117</Words>
  <Application>Microsoft Office PowerPoint</Application>
  <PresentationFormat>Předvádění na obrazovce (4:3)</PresentationFormat>
  <Paragraphs>22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Vyjádři pomocí násobení, zapiš oba způsoby.</vt:lpstr>
      <vt:lpstr>Rozděl 16 třešní do 2 misek tak, aby jich byl v každé misce stejný počet.</vt:lpstr>
      <vt:lpstr>Rozděl 15 jahod do 3 misek tak, aby jich byl v každé misce stejný počet.</vt:lpstr>
      <vt:lpstr>Počítej sčítáním a násobením</vt:lpstr>
      <vt:lpstr>Ve škole je 14 dětí.  Kolik vytvoří dvojic?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20</cp:revision>
  <dcterms:created xsi:type="dcterms:W3CDTF">2011-06-20T10:40:08Z</dcterms:created>
  <dcterms:modified xsi:type="dcterms:W3CDTF">2013-05-23T20:06:59Z</dcterms:modified>
</cp:coreProperties>
</file>