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VY_32_INOVACE_09_M-Číselná řada do 100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VY_32_INOVACE_09_M-Číselná řada do 100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1446756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určený k použití na interaktivní tabuli</a:t>
            </a:r>
          </a:p>
          <a:p>
            <a:pPr marL="0" indent="0">
              <a:buNone/>
            </a:pPr>
            <a:r>
              <a:rPr lang="cs-CZ" dirty="0" smtClean="0"/>
              <a:t>Matematika-číselná řada do 100</a:t>
            </a:r>
          </a:p>
          <a:p>
            <a:pPr marL="0" indent="0">
              <a:buNone/>
            </a:pPr>
            <a:r>
              <a:rPr lang="cs-CZ" dirty="0" smtClean="0"/>
              <a:t>Pro 2.ročník ZŠ.</a:t>
            </a:r>
          </a:p>
          <a:p>
            <a:pPr marL="0" indent="0">
              <a:buNone/>
            </a:pPr>
            <a:r>
              <a:rPr lang="cs-CZ" dirty="0" smtClean="0"/>
              <a:t>Procvičení číselné řady do 100 pomocí</a:t>
            </a:r>
          </a:p>
          <a:p>
            <a:pPr marL="0" indent="0">
              <a:buNone/>
            </a:pPr>
            <a:r>
              <a:rPr lang="cs-CZ" dirty="0" smtClean="0"/>
              <a:t>názorných úloh, řazení od nejmenšího </a:t>
            </a:r>
            <a:r>
              <a:rPr lang="cs-CZ" dirty="0" smtClean="0"/>
              <a:t>                         k </a:t>
            </a:r>
            <a:r>
              <a:rPr lang="cs-CZ" dirty="0" smtClean="0"/>
              <a:t>největšímu</a:t>
            </a:r>
            <a:r>
              <a:rPr lang="cs-CZ" dirty="0" smtClean="0"/>
              <a:t>, doplňování </a:t>
            </a:r>
            <a:r>
              <a:rPr lang="cs-CZ" dirty="0" smtClean="0"/>
              <a:t>čísel do číselné řady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4543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7"/>
            <a:ext cx="7992888" cy="106613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Doplň vynechaná čísla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15616" y="191683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26023" y="321297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95936" y="191683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699792" y="191683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003188" y="31825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720899" y="31825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009015" y="43434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681001" y="43434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126023" y="43434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5436096" y="1700808"/>
            <a:ext cx="0" cy="41044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Zkosené hrany 17"/>
          <p:cNvSpPr/>
          <p:nvPr/>
        </p:nvSpPr>
        <p:spPr>
          <a:xfrm>
            <a:off x="5821884" y="1852824"/>
            <a:ext cx="622323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9" name="Zkosené hrany 18"/>
          <p:cNvSpPr/>
          <p:nvPr/>
        </p:nvSpPr>
        <p:spPr>
          <a:xfrm>
            <a:off x="5826046" y="2570628"/>
            <a:ext cx="618160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kosené hrany 19"/>
          <p:cNvSpPr/>
          <p:nvPr/>
        </p:nvSpPr>
        <p:spPr>
          <a:xfrm>
            <a:off x="5826046" y="3409572"/>
            <a:ext cx="618160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kosené hrany 20"/>
          <p:cNvSpPr/>
          <p:nvPr/>
        </p:nvSpPr>
        <p:spPr>
          <a:xfrm>
            <a:off x="5826046" y="4343400"/>
            <a:ext cx="618160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kosené hrany 21"/>
          <p:cNvSpPr/>
          <p:nvPr/>
        </p:nvSpPr>
        <p:spPr>
          <a:xfrm>
            <a:off x="5826045" y="5214691"/>
            <a:ext cx="618161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23" name="Zkosené hrany 22"/>
          <p:cNvSpPr/>
          <p:nvPr/>
        </p:nvSpPr>
        <p:spPr>
          <a:xfrm>
            <a:off x="6909444" y="2570628"/>
            <a:ext cx="432048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kosené hrany 24"/>
          <p:cNvSpPr/>
          <p:nvPr/>
        </p:nvSpPr>
        <p:spPr>
          <a:xfrm>
            <a:off x="6932213" y="3409572"/>
            <a:ext cx="432048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kosené hrany 25"/>
          <p:cNvSpPr/>
          <p:nvPr/>
        </p:nvSpPr>
        <p:spPr>
          <a:xfrm>
            <a:off x="6932213" y="4279392"/>
            <a:ext cx="432048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kosené hrany 26"/>
          <p:cNvSpPr/>
          <p:nvPr/>
        </p:nvSpPr>
        <p:spPr>
          <a:xfrm>
            <a:off x="6909444" y="1827387"/>
            <a:ext cx="686892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28" name="Zkosené hrany 27"/>
          <p:cNvSpPr/>
          <p:nvPr/>
        </p:nvSpPr>
        <p:spPr>
          <a:xfrm>
            <a:off x="6941906" y="5194611"/>
            <a:ext cx="654429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pic>
        <p:nvPicPr>
          <p:cNvPr id="1026" name="Picture 2" descr="C:\Users\Miky\AppData\Local\Microsoft\Windows\Temporary Internet Files\Content.IE5\HOIZIA52\MP9004394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5373216"/>
            <a:ext cx="4968552" cy="124455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27" name="Picture 3" descr="C:\Users\Miky\AppData\Local\Microsoft\Windows\Temporary Internet Files\Content.IE5\VPMT5HRT\MP9004394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1628800"/>
            <a:ext cx="1187624" cy="471256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505041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Doplň čísla na tachometru historického automobilu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Auto jede rychlostí :::::::::::::: km/h.</a:t>
            </a:r>
          </a:p>
          <a:p>
            <a:pPr marL="0" indent="0">
              <a:buNone/>
            </a:pPr>
            <a:r>
              <a:rPr lang="cs-CZ" dirty="0" smtClean="0"/>
              <a:t>Nejvyšší rychlost auta je :::::::::  km/h.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1916832"/>
            <a:ext cx="7128792" cy="240066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kosené hrany 5"/>
          <p:cNvSpPr/>
          <p:nvPr/>
        </p:nvSpPr>
        <p:spPr>
          <a:xfrm>
            <a:off x="2188421" y="2353832"/>
            <a:ext cx="432048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kosené hrany 6"/>
          <p:cNvSpPr/>
          <p:nvPr/>
        </p:nvSpPr>
        <p:spPr>
          <a:xfrm>
            <a:off x="2987824" y="2172310"/>
            <a:ext cx="432048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kosené hrany 7"/>
          <p:cNvSpPr/>
          <p:nvPr/>
        </p:nvSpPr>
        <p:spPr>
          <a:xfrm>
            <a:off x="3779912" y="2073056"/>
            <a:ext cx="432048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kosené hrany 8"/>
          <p:cNvSpPr/>
          <p:nvPr/>
        </p:nvSpPr>
        <p:spPr>
          <a:xfrm>
            <a:off x="4463988" y="2043462"/>
            <a:ext cx="432048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kosené hrany 9"/>
          <p:cNvSpPr/>
          <p:nvPr/>
        </p:nvSpPr>
        <p:spPr>
          <a:xfrm>
            <a:off x="5205861" y="2043462"/>
            <a:ext cx="432048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kosené hrany 10"/>
          <p:cNvSpPr/>
          <p:nvPr/>
        </p:nvSpPr>
        <p:spPr>
          <a:xfrm>
            <a:off x="5953294" y="2073056"/>
            <a:ext cx="432048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kosené hrany 11"/>
          <p:cNvSpPr/>
          <p:nvPr/>
        </p:nvSpPr>
        <p:spPr>
          <a:xfrm>
            <a:off x="6658807" y="2240391"/>
            <a:ext cx="432048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kosené hrany 12"/>
          <p:cNvSpPr/>
          <p:nvPr/>
        </p:nvSpPr>
        <p:spPr>
          <a:xfrm>
            <a:off x="7164288" y="2858274"/>
            <a:ext cx="432048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kosené hrany 13"/>
          <p:cNvSpPr/>
          <p:nvPr/>
        </p:nvSpPr>
        <p:spPr>
          <a:xfrm>
            <a:off x="1331640" y="2881884"/>
            <a:ext cx="576064" cy="52120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5" name="Vývojový diagram: postup 14"/>
          <p:cNvSpPr/>
          <p:nvPr/>
        </p:nvSpPr>
        <p:spPr>
          <a:xfrm>
            <a:off x="2188421" y="3844586"/>
            <a:ext cx="606330" cy="472906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kosené hrany 15"/>
          <p:cNvSpPr/>
          <p:nvPr/>
        </p:nvSpPr>
        <p:spPr>
          <a:xfrm>
            <a:off x="3131840" y="3796284"/>
            <a:ext cx="720080" cy="521208"/>
          </a:xfrm>
          <a:prstGeom prst="beve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637909" y="3844586"/>
            <a:ext cx="531409" cy="47290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se šipkou 19"/>
          <p:cNvCxnSpPr/>
          <p:nvPr/>
        </p:nvCxnSpPr>
        <p:spPr>
          <a:xfrm flipV="1">
            <a:off x="5903613" y="2761600"/>
            <a:ext cx="964081" cy="12901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3844770" y="3009900"/>
            <a:ext cx="302332" cy="3931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475628" y="3009789"/>
            <a:ext cx="302332" cy="3931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161656" y="3009789"/>
            <a:ext cx="302332" cy="3931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3514816" y="3009900"/>
            <a:ext cx="302332" cy="3931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782553" y="3009900"/>
            <a:ext cx="302332" cy="3931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054695" y="3009900"/>
            <a:ext cx="302332" cy="3931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0" name="Volný tvar 29"/>
          <p:cNvSpPr/>
          <p:nvPr/>
        </p:nvSpPr>
        <p:spPr>
          <a:xfrm>
            <a:off x="2313709" y="4142509"/>
            <a:ext cx="401782" cy="110883"/>
          </a:xfrm>
          <a:custGeom>
            <a:avLst/>
            <a:gdLst>
              <a:gd name="connsiteX0" fmla="*/ 0 w 401782"/>
              <a:gd name="connsiteY0" fmla="*/ 96982 h 110883"/>
              <a:gd name="connsiteX1" fmla="*/ 138546 w 401782"/>
              <a:gd name="connsiteY1" fmla="*/ 0 h 110883"/>
              <a:gd name="connsiteX2" fmla="*/ 138546 w 401782"/>
              <a:gd name="connsiteY2" fmla="*/ 0 h 110883"/>
              <a:gd name="connsiteX3" fmla="*/ 138546 w 401782"/>
              <a:gd name="connsiteY3" fmla="*/ 0 h 110883"/>
              <a:gd name="connsiteX4" fmla="*/ 249382 w 401782"/>
              <a:gd name="connsiteY4" fmla="*/ 110836 h 110883"/>
              <a:gd name="connsiteX5" fmla="*/ 374073 w 401782"/>
              <a:gd name="connsiteY5" fmla="*/ 13855 h 110883"/>
              <a:gd name="connsiteX6" fmla="*/ 401782 w 401782"/>
              <a:gd name="connsiteY6" fmla="*/ 13855 h 1108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1782" h="110883">
                <a:moveTo>
                  <a:pt x="0" y="96982"/>
                </a:moveTo>
                <a:lnTo>
                  <a:pt x="138546" y="0"/>
                </a:lnTo>
                <a:lnTo>
                  <a:pt x="138546" y="0"/>
                </a:lnTo>
                <a:lnTo>
                  <a:pt x="138546" y="0"/>
                </a:lnTo>
                <a:cubicBezTo>
                  <a:pt x="157019" y="18473"/>
                  <a:pt x="210127" y="108527"/>
                  <a:pt x="249382" y="110836"/>
                </a:cubicBezTo>
                <a:cubicBezTo>
                  <a:pt x="288637" y="113145"/>
                  <a:pt x="348673" y="30018"/>
                  <a:pt x="374073" y="13855"/>
                </a:cubicBezTo>
                <a:cubicBezTo>
                  <a:pt x="399473" y="-2308"/>
                  <a:pt x="400627" y="5773"/>
                  <a:pt x="401782" y="1385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30" idx="4"/>
            <a:endCxn id="15" idx="0"/>
          </p:cNvCxnSpPr>
          <p:nvPr/>
        </p:nvCxnSpPr>
        <p:spPr>
          <a:xfrm flipH="1" flipV="1">
            <a:off x="2491586" y="3844586"/>
            <a:ext cx="71505" cy="4087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Slunce 34"/>
          <p:cNvSpPr/>
          <p:nvPr/>
        </p:nvSpPr>
        <p:spPr>
          <a:xfrm>
            <a:off x="3280110" y="3824680"/>
            <a:ext cx="469411" cy="435003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ětiva 35"/>
          <p:cNvSpPr/>
          <p:nvPr/>
        </p:nvSpPr>
        <p:spPr>
          <a:xfrm rot="1388850">
            <a:off x="4360199" y="3911169"/>
            <a:ext cx="370385" cy="316895"/>
          </a:xfrm>
          <a:prstGeom prst="chord">
            <a:avLst>
              <a:gd name="adj1" fmla="val 15028082"/>
              <a:gd name="adj2" fmla="val 16200000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kosené hrany 16"/>
          <p:cNvSpPr/>
          <p:nvPr/>
        </p:nvSpPr>
        <p:spPr>
          <a:xfrm>
            <a:off x="4174886" y="3791158"/>
            <a:ext cx="630083" cy="521208"/>
          </a:xfrm>
          <a:prstGeom prst="bevel">
            <a:avLst>
              <a:gd name="adj" fmla="val 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ětiva 36"/>
          <p:cNvSpPr/>
          <p:nvPr/>
        </p:nvSpPr>
        <p:spPr>
          <a:xfrm rot="1252967">
            <a:off x="4271801" y="3906639"/>
            <a:ext cx="436253" cy="348800"/>
          </a:xfrm>
          <a:prstGeom prst="chor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/>
          <p:nvPr/>
        </p:nvCxnSpPr>
        <p:spPr>
          <a:xfrm>
            <a:off x="4545391" y="4197950"/>
            <a:ext cx="134621" cy="553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stCxn id="37" idx="2"/>
            <a:endCxn id="17" idx="0"/>
          </p:cNvCxnSpPr>
          <p:nvPr/>
        </p:nvCxnSpPr>
        <p:spPr>
          <a:xfrm flipV="1">
            <a:off x="4560367" y="4051762"/>
            <a:ext cx="244602" cy="357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37" idx="1"/>
          </p:cNvCxnSpPr>
          <p:nvPr/>
        </p:nvCxnSpPr>
        <p:spPr>
          <a:xfrm flipV="1">
            <a:off x="4552093" y="3851125"/>
            <a:ext cx="203799" cy="66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Miky\AppData\Local\Microsoft\Windows\Temporary Internet Files\Content.IE5\VPMT5HRT\MC90044033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581128"/>
            <a:ext cx="2671192" cy="26711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22716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Zapiš čísla ve správném pořadí</a:t>
            </a:r>
            <a:br>
              <a:rPr lang="cs-CZ" dirty="0" smtClean="0"/>
            </a:br>
            <a:r>
              <a:rPr lang="cs-CZ" dirty="0" smtClean="0"/>
              <a:t>od nejmenšího k největšímu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70, 13, 50, 80, 0 ___________________</a:t>
            </a:r>
          </a:p>
          <a:p>
            <a:r>
              <a:rPr lang="cs-CZ" dirty="0" smtClean="0"/>
              <a:t>40, 7, 20, 18, 50, 60 ___________________________________</a:t>
            </a:r>
          </a:p>
          <a:p>
            <a:r>
              <a:rPr lang="cs-CZ" dirty="0" smtClean="0"/>
              <a:t>19, 50, 2, 30, 90, 15 _____________________________________</a:t>
            </a:r>
          </a:p>
          <a:p>
            <a:r>
              <a:rPr lang="cs-CZ" dirty="0" smtClean="0"/>
              <a:t>50, 30, 40, 10, 70, 100 ____________________________________</a:t>
            </a:r>
            <a:endParaRPr lang="cs-CZ" dirty="0"/>
          </a:p>
        </p:txBody>
      </p:sp>
      <p:pic>
        <p:nvPicPr>
          <p:cNvPr id="3074" name="Picture 2" descr="C:\Users\Miky\AppData\Local\Microsoft\Windows\Temporary Internet Files\Content.IE5\6H95S575\MC90044034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085184"/>
            <a:ext cx="3644445" cy="2082540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VPMT5HRT\MC90044034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2852936"/>
            <a:ext cx="3657143" cy="21333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9886557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7037E-7 C -0.00086 0.00671 -0.00243 0.01343 -0.0026 0.02037 C -0.00347 0.05393 0.00278 0.06528 0.02049 0.08704 C 0.02518 0.09282 0.03091 0.10139 0.03716 0.10417 C 0.06789 0.09768 0.08507 0.08264 0.10261 0.04768 C 0.10695 0.02431 0.11702 -0.01875 0.1 -0.03773 C 0.09757 -0.04051 0.09393 -0.04097 0.09098 -0.04282 C 0.07796 -0.04097 0.07066 -0.03958 0.06025 -0.02917 C 0.0566 -0.02107 0.05521 -0.01389 0.05261 -0.00532 C 0.04914 0.02037 0.0474 0.03009 0.05261 0.06667 C 0.05417 0.07731 0.06424 0.08588 0.06928 0.09398 C 0.08542 0.11991 0.10035 0.12593 0.12553 0.12801 C 0.14671 0.12523 0.1507 0.12639 0.16528 0.11111 C 0.16875 0.10093 0.17275 0.09306 0.17691 0.08356 C 0.17813 0.07685 0.18021 0.06968 0.17553 0.06319 C 0.17396 0.06111 0.17136 0.06435 0.16928 0.06481 C 0.16094 0.07917 0.14792 0.09468 0.14358 0.11273 C 0.14445 0.11667 0.14445 0.1213 0.14618 0.12477 C 0.14775 0.12801 0.16164 0.13125 0.16285 0.13148 C 0.18872 0.12917 0.1974 0.12778 0.21789 0.12292 C 0.22691 0.11088 0.23698 0.10185 0.24862 0.0956 C 0.26077 0.10463 0.27344 0.11181 0.28594 0.11968 C 0.29809 0.12731 0.31303 0.13264 0.32431 0.14352 C 0.33403 0.15301 0.34219 0.16551 0.35122 0.17593 C 0.35243 0.17986 0.35296 0.18472 0.35504 0.18796 C 0.35747 0.19167 0.36129 0.19329 0.36407 0.19653 C 0.36841 0.20162 0.37118 0.20995 0.37309 0.2169 C 0.36928 0.23241 0.37414 0.23565 0.36789 0.24954 C 0.36702 0.25463 0.36719 0.26018 0.36528 0.26481 C 0.36129 0.27477 0.33612 0.28171 0.33594 0.28194 C 0.33021 0.28565 0.32553 0.29005 0.31928 0.29213 C 0.31372 0.29954 0.30625 0.30486 0.29862 0.30764 C 0.29167 0.31319 0.28091 0.32083 0.27309 0.32292 C 0.26355 0.33218 0.25105 0.33333 0.23976 0.33843 C 0.23542 0.34236 0.23073 0.34236 0.22691 0.34699 C 0.22379 0.35069 0.22188 0.35741 0.21789 0.3588 C 0.20834 0.36227 0.19896 0.36597 0.18976 0.37083 C 0.17743 0.36528 0.15799 0.36134 0.14862 0.35023 C 0.13941 0.33935 0.13542 0.33449 0.12431 0.32986 C 0.12118 0.31643 0.12205 0.30671 0.13195 0.30255 C 0.14028 0.30602 0.13681 0.30625 0.13334 0.28542 C 0.13299 0.28356 0.13282 0.28171 0.13195 0.28032 C 0.12778 0.27338 0.12813 0.27569 0.12813 0.27847 " pathEditMode="relative" ptsTypes="f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9361" y="260648"/>
            <a:ext cx="8229600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Kolik chybí do 100?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0826" y="1610508"/>
            <a:ext cx="8229600" cy="4525963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100 – 99-           -           -           -           -           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Vývojový diagram: postup 5"/>
          <p:cNvSpPr/>
          <p:nvPr/>
        </p:nvSpPr>
        <p:spPr>
          <a:xfrm>
            <a:off x="2483768" y="1610508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ostup 6"/>
          <p:cNvSpPr/>
          <p:nvPr/>
        </p:nvSpPr>
        <p:spPr>
          <a:xfrm>
            <a:off x="3661226" y="1610508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4788024" y="1610508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5868144" y="1610508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uhová šipka 10"/>
          <p:cNvSpPr/>
          <p:nvPr/>
        </p:nvSpPr>
        <p:spPr>
          <a:xfrm>
            <a:off x="6660232" y="1679817"/>
            <a:ext cx="978408" cy="1194432"/>
          </a:xfrm>
          <a:prstGeom prst="circularArrow">
            <a:avLst>
              <a:gd name="adj1" fmla="val 25000"/>
              <a:gd name="adj2" fmla="val 1364404"/>
              <a:gd name="adj3" fmla="val 6986504"/>
              <a:gd name="adj4" fmla="val 12590897"/>
              <a:gd name="adj5" fmla="val 12500"/>
            </a:avLst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483768" y="2435879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postup 12"/>
          <p:cNvSpPr/>
          <p:nvPr/>
        </p:nvSpPr>
        <p:spPr>
          <a:xfrm>
            <a:off x="3610566" y="2435879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postup 13"/>
          <p:cNvSpPr/>
          <p:nvPr/>
        </p:nvSpPr>
        <p:spPr>
          <a:xfrm>
            <a:off x="4690686" y="2435879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postup 14"/>
          <p:cNvSpPr/>
          <p:nvPr/>
        </p:nvSpPr>
        <p:spPr>
          <a:xfrm>
            <a:off x="5914822" y="2435879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94</a:t>
            </a:r>
            <a:endParaRPr lang="cs-CZ" dirty="0"/>
          </a:p>
        </p:txBody>
      </p:sp>
      <p:sp>
        <p:nvSpPr>
          <p:cNvPr id="16" name="Vývojový diagram: postup 15"/>
          <p:cNvSpPr/>
          <p:nvPr/>
        </p:nvSpPr>
        <p:spPr>
          <a:xfrm>
            <a:off x="2483768" y="3284984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17" name="Vývojový diagram: postup 16"/>
          <p:cNvSpPr/>
          <p:nvPr/>
        </p:nvSpPr>
        <p:spPr>
          <a:xfrm>
            <a:off x="3610566" y="3284984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postup 17"/>
          <p:cNvSpPr/>
          <p:nvPr/>
        </p:nvSpPr>
        <p:spPr>
          <a:xfrm>
            <a:off x="4690686" y="3284984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postup 18"/>
          <p:cNvSpPr/>
          <p:nvPr/>
        </p:nvSpPr>
        <p:spPr>
          <a:xfrm>
            <a:off x="5914822" y="3284984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postup 19"/>
          <p:cNvSpPr/>
          <p:nvPr/>
        </p:nvSpPr>
        <p:spPr>
          <a:xfrm>
            <a:off x="2461708" y="4149080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83</a:t>
            </a:r>
            <a:endParaRPr lang="cs-CZ" dirty="0"/>
          </a:p>
        </p:txBody>
      </p:sp>
      <p:sp>
        <p:nvSpPr>
          <p:cNvPr id="21" name="Vývojový diagram: postup 20"/>
          <p:cNvSpPr/>
          <p:nvPr/>
        </p:nvSpPr>
        <p:spPr>
          <a:xfrm>
            <a:off x="3588506" y="4149080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postup 21"/>
          <p:cNvSpPr/>
          <p:nvPr/>
        </p:nvSpPr>
        <p:spPr>
          <a:xfrm>
            <a:off x="4668626" y="4149080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5892762" y="4149080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86</a:t>
            </a:r>
            <a:endParaRPr lang="cs-CZ" dirty="0"/>
          </a:p>
        </p:txBody>
      </p:sp>
      <p:sp>
        <p:nvSpPr>
          <p:cNvPr id="24" name="Vývojový diagram: postup 23"/>
          <p:cNvSpPr/>
          <p:nvPr/>
        </p:nvSpPr>
        <p:spPr>
          <a:xfrm>
            <a:off x="2483768" y="4941168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82</a:t>
            </a:r>
            <a:endParaRPr lang="cs-CZ" dirty="0"/>
          </a:p>
        </p:txBody>
      </p:sp>
      <p:sp>
        <p:nvSpPr>
          <p:cNvPr id="25" name="Vývojový diagram: postup 24"/>
          <p:cNvSpPr/>
          <p:nvPr/>
        </p:nvSpPr>
        <p:spPr>
          <a:xfrm>
            <a:off x="3610566" y="4941168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postup 25"/>
          <p:cNvSpPr/>
          <p:nvPr/>
        </p:nvSpPr>
        <p:spPr>
          <a:xfrm>
            <a:off x="4690686" y="4941168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uhová šipka 27"/>
          <p:cNvSpPr/>
          <p:nvPr/>
        </p:nvSpPr>
        <p:spPr>
          <a:xfrm rot="21439097" flipH="1">
            <a:off x="1694654" y="2524781"/>
            <a:ext cx="878948" cy="1207965"/>
          </a:xfrm>
          <a:prstGeom prst="circularArrow">
            <a:avLst>
              <a:gd name="adj1" fmla="val 25000"/>
              <a:gd name="adj2" fmla="val 1150699"/>
              <a:gd name="adj3" fmla="val 6986504"/>
              <a:gd name="adj4" fmla="val 12590897"/>
              <a:gd name="adj5" fmla="val 12500"/>
            </a:avLst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Kruhová šipka 28"/>
          <p:cNvSpPr/>
          <p:nvPr/>
        </p:nvSpPr>
        <p:spPr>
          <a:xfrm>
            <a:off x="6588224" y="3260972"/>
            <a:ext cx="978408" cy="1194432"/>
          </a:xfrm>
          <a:prstGeom prst="circularArrow">
            <a:avLst>
              <a:gd name="adj1" fmla="val 25000"/>
              <a:gd name="adj2" fmla="val 1364404"/>
              <a:gd name="adj3" fmla="val 6986504"/>
              <a:gd name="adj4" fmla="val 12590897"/>
              <a:gd name="adj5" fmla="val 12500"/>
            </a:avLst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Kruhová šipka 29"/>
          <p:cNvSpPr/>
          <p:nvPr/>
        </p:nvSpPr>
        <p:spPr>
          <a:xfrm flipH="1">
            <a:off x="1870556" y="4228804"/>
            <a:ext cx="730824" cy="1065848"/>
          </a:xfrm>
          <a:prstGeom prst="circularArrow">
            <a:avLst>
              <a:gd name="adj1" fmla="val 25000"/>
              <a:gd name="adj2" fmla="val 1135584"/>
              <a:gd name="adj3" fmla="val 6986504"/>
              <a:gd name="adj4" fmla="val 12590897"/>
              <a:gd name="adj5" fmla="val 12500"/>
            </a:avLst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4098" name="Picture 2" descr="C:\Users\Miky\AppData\Local\Microsoft\Windows\Temporary Internet Files\Content.IE5\6H95S575\MC90044131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114800"/>
            <a:ext cx="2743200" cy="2743200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6EBQNJUX\MC9004415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0"/>
            <a:ext cx="1841500" cy="16446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25003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733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168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Doplň vynechaná čísla</vt:lpstr>
      <vt:lpstr>Doplň čísla na tachometru historického automobilu</vt:lpstr>
      <vt:lpstr>Zapiš čísla ve správném pořadí od nejmenšího k největšímu</vt:lpstr>
      <vt:lpstr>Kolik chybí do 100?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20</cp:revision>
  <dcterms:created xsi:type="dcterms:W3CDTF">2011-06-20T10:40:08Z</dcterms:created>
  <dcterms:modified xsi:type="dcterms:W3CDTF">2013-05-23T20:14:02Z</dcterms:modified>
</cp:coreProperties>
</file>