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VY_32_INOVACE_11_M-Násobení</a:t>
          </a:r>
          <a:r>
            <a:rPr lang="cs-CZ" sz="2000" baseline="0" dirty="0" smtClean="0"/>
            <a:t>, dělení - 4, 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VY_32_INOVACE_11_M-Násobení</a:t>
          </a:r>
          <a:r>
            <a:rPr lang="cs-CZ" sz="2000" kern="1200" baseline="0" dirty="0" smtClean="0"/>
            <a:t>, dělení - 4, 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870574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Vhodný do hodin matematiky ve 2. ročníku ZŠ</a:t>
            </a:r>
          </a:p>
          <a:p>
            <a:r>
              <a:rPr lang="cs-CZ" dirty="0" smtClean="0"/>
              <a:t>Procvičení učiva </a:t>
            </a:r>
            <a:r>
              <a:rPr lang="cs-CZ" dirty="0" smtClean="0"/>
              <a:t>násobení, </a:t>
            </a:r>
            <a:r>
              <a:rPr lang="cs-CZ" dirty="0" smtClean="0"/>
              <a:t>dělení číslem 4 a 6</a:t>
            </a:r>
          </a:p>
          <a:p>
            <a:r>
              <a:rPr lang="cs-CZ" dirty="0" smtClean="0"/>
              <a:t>Spojování výsledků s příklady</a:t>
            </a:r>
            <a:r>
              <a:rPr lang="cs-CZ" dirty="0" smtClean="0"/>
              <a:t>, odkrývání </a:t>
            </a:r>
            <a:r>
              <a:rPr lang="cs-CZ" dirty="0" smtClean="0"/>
              <a:t>obrázků při správném určení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Miky\AppData\Local\Microsoft\Windows\Temporary Internet Files\Content.IE5\6EBQNJUX\MC90044180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1331640" cy="2743200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VPMT5HRT\MC90044040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0"/>
            <a:ext cx="1587624" cy="1587624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6H95S575\MP9001804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"/>
            <a:ext cx="1296144" cy="1249252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VPMT5HRT\MP9004465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1844824"/>
            <a:ext cx="1346912" cy="1040116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6H95S575\MM90018925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1052736"/>
            <a:ext cx="1240532" cy="1240532"/>
          </a:xfrm>
          <a:prstGeom prst="rect">
            <a:avLst/>
          </a:prstGeom>
          <a:noFill/>
        </p:spPr>
      </p:pic>
      <p:pic>
        <p:nvPicPr>
          <p:cNvPr id="1026" name="Picture 2" descr="C:\Users\Miky\AppData\Local\Microsoft\Windows\Temporary Internet Files\Content.IE5\VPMT5HRT\MC900410779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476672"/>
            <a:ext cx="4562920" cy="594507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2348880"/>
            <a:ext cx="1403648" cy="122413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4.5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1124745"/>
            <a:ext cx="1440160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4.4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8104" y="3284984"/>
            <a:ext cx="1440160" cy="11247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4.1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52120" y="0"/>
            <a:ext cx="1368152" cy="12413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4.9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48264" y="1844824"/>
            <a:ext cx="1331640" cy="112474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4.6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59632" y="0"/>
            <a:ext cx="1440160" cy="112474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4.7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31840" y="1196752"/>
            <a:ext cx="1440160" cy="112474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4.2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88024" y="1988840"/>
            <a:ext cx="1440160" cy="112474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4.3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5733256"/>
            <a:ext cx="1259631" cy="11247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20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59632" y="5733256"/>
            <a:ext cx="1440160" cy="11247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16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48264" y="5733256"/>
            <a:ext cx="1440160" cy="11247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80112" y="5733257"/>
            <a:ext cx="1368152" cy="112474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36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20272" y="4581128"/>
            <a:ext cx="1331640" cy="112474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24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699792" y="5733255"/>
            <a:ext cx="1440160" cy="112474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28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0" y="4581128"/>
            <a:ext cx="1440160" cy="112474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39952" y="5733257"/>
            <a:ext cx="1440160" cy="112474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12</a:t>
            </a:r>
            <a:endParaRPr lang="cs-CZ" sz="2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96296E-6 L -2.77778E-7 0.46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-0.32274 0.537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" y="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23 0.00857 L 0.17917 0.8564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" y="4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2.22222E-6 0.3333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44444E-6 L -0.07083 0.5039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2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44444E-6 L 0.00399 0.8171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4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7037E-6 L 0.18698 0.3648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" y="1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48148E-6 L -0.01563 0.5958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" y="2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Miky\AppData\Local\Microsoft\Windows\Temporary Internet Files\Content.IE5\6H95S575\MC9004343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6950" y="2132856"/>
            <a:ext cx="1797050" cy="1679575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6EBQNJUX\MC9004343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068960"/>
            <a:ext cx="1809750" cy="1831975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6H95S575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412776"/>
            <a:ext cx="1368425" cy="1828800"/>
          </a:xfrm>
          <a:prstGeom prst="rect">
            <a:avLst/>
          </a:prstGeom>
          <a:noFill/>
        </p:spPr>
      </p:pic>
      <p:pic>
        <p:nvPicPr>
          <p:cNvPr id="2050" name="Picture 2" descr="C:\Users\Miky\AppData\Local\Microsoft\Windows\Temporary Internet Files\Content.IE5\VPMT5HRT\MC9004331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772816"/>
            <a:ext cx="2336304" cy="233630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Co se skrývá pod posledním    …………………………příkladem??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916832"/>
            <a:ext cx="2290763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40 : 4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27784" y="1268760"/>
            <a:ext cx="2290763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36 : 4</a:t>
            </a:r>
          </a:p>
        </p:txBody>
      </p:sp>
      <p:sp>
        <p:nvSpPr>
          <p:cNvPr id="6" name="Obdélník 5"/>
          <p:cNvSpPr/>
          <p:nvPr/>
        </p:nvSpPr>
        <p:spPr>
          <a:xfrm>
            <a:off x="4932040" y="2852936"/>
            <a:ext cx="2292350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28 : 4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236296" y="1916832"/>
            <a:ext cx="1907704" cy="22768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r>
              <a:rPr lang="cs-CZ" sz="6000" b="1" dirty="0" smtClean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24:4</a:t>
            </a:r>
            <a:endParaRPr lang="cs-CZ" sz="6000" b="1" dirty="0">
              <a:solidFill>
                <a:schemeClr val="tx1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467544" y="59436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6948264" y="59436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860032" y="59436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2411760" y="59436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2054" name="Picture 6" descr="C:\Users\Miky\AppData\Local\Microsoft\Windows\Temporary Internet Files\Content.IE5\6EBQNJUX\MC90043825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3717032"/>
            <a:ext cx="1720850" cy="1797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34 0.12778 L 0.15035 0.50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1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34 0.14861 L -0.32986 0.5791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0" y="21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73 0.09606 L 0.15816 0.379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0" y="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757 0.41991 " pathEditMode="relative" ptsTypes="AA">
                                      <p:cBhvr>
                                        <p:cTn id="24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757 0.41991 " pathEditMode="relative" ptsTypes="AA">
                                      <p:cBhvr>
                                        <p:cTn id="2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iky\AppData\Local\Microsoft\Windows\Temporary Internet Files\Content.IE5\VPMT5HRT\MP9004465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-633771"/>
            <a:ext cx="6912768" cy="749177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13085" y="2292350"/>
            <a:ext cx="2290763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6 . 4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03848" y="2292350"/>
            <a:ext cx="2292350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6 . 1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96198" y="2292350"/>
            <a:ext cx="2290762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6 . 9</a:t>
            </a:r>
          </a:p>
        </p:txBody>
      </p:sp>
      <p:sp>
        <p:nvSpPr>
          <p:cNvPr id="7" name="Obdélník 6"/>
          <p:cNvSpPr/>
          <p:nvPr/>
        </p:nvSpPr>
        <p:spPr>
          <a:xfrm>
            <a:off x="913085" y="4575175"/>
            <a:ext cx="2290763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24 : 6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03848" y="4575175"/>
            <a:ext cx="2292350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54 : 6</a:t>
            </a:r>
          </a:p>
        </p:txBody>
      </p:sp>
      <p:sp>
        <p:nvSpPr>
          <p:cNvPr id="9" name="Obdélník 8"/>
          <p:cNvSpPr/>
          <p:nvPr/>
        </p:nvSpPr>
        <p:spPr>
          <a:xfrm>
            <a:off x="5496198" y="4575175"/>
            <a:ext cx="2290762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30 : 6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13085" y="0"/>
            <a:ext cx="2290763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6 . 7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03848" y="0"/>
            <a:ext cx="2292350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6 . 2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496198" y="0"/>
            <a:ext cx="2290762" cy="22828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 b="1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6 . 3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956376" y="116632"/>
            <a:ext cx="1008112" cy="230832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Co se skrývá pod</a:t>
            </a:r>
          </a:p>
          <a:p>
            <a:r>
              <a:rPr lang="cs-CZ" dirty="0" smtClean="0"/>
              <a:t>příklady?????????????????????????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-0.12604 0.92407 " pathEditMode="relative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1481E-6 L 0.21267 0.88194 " pathEditMode="relative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86 0.07106 L 0.19913 0.9740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00" y="45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6.66667E-6 L 0.03159 0.49353 " pathEditMode="relative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6.66667E-6 L 8.05556E-6 0.51436 " pathEditMode="relative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2.77556E-17 L -0.40174 0.53565 " pathEditMode="relative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9 -0.01851 L -0.24479 -0.0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00" y="-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9.62963E-6 L 0.0158 0.39908 " pathEditMode="relative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6 L 0.11024 0.21019 " pathEditMode="relative" ptsTypes="A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134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Co se skrývá pod posledním    …………………………příkladem??</vt:lpstr>
      <vt:lpstr>Snímek 5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25</cp:revision>
  <dcterms:created xsi:type="dcterms:W3CDTF">2011-06-20T10:40:08Z</dcterms:created>
  <dcterms:modified xsi:type="dcterms:W3CDTF">2013-05-23T20:20:46Z</dcterms:modified>
</cp:coreProperties>
</file>