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3" r:id="rId7"/>
    <p:sldId id="268" r:id="rId8"/>
    <p:sldId id="264" r:id="rId9"/>
    <p:sldId id="265" r:id="rId10"/>
    <p:sldId id="269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VY_32_INOVACE_33_Čas, měření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VY_32_INOVACE_33_Čas, měření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8FB2A-AB59-4B65-AA4A-32C28F240FD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1F028-6E36-4262-B68D-F03E55AA3D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5736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určený k použití na interaktivní tabuli</a:t>
            </a:r>
          </a:p>
          <a:p>
            <a:r>
              <a:rPr lang="cs-CZ" dirty="0" smtClean="0"/>
              <a:t>Matematika- Čas</a:t>
            </a:r>
            <a:r>
              <a:rPr lang="cs-CZ" dirty="0"/>
              <a:t>-</a:t>
            </a:r>
            <a:r>
              <a:rPr lang="cs-CZ" dirty="0" smtClean="0"/>
              <a:t>měření času.</a:t>
            </a:r>
          </a:p>
          <a:p>
            <a:r>
              <a:rPr lang="cs-CZ" dirty="0" smtClean="0"/>
              <a:t>Učivo pro 3. a 4</a:t>
            </a:r>
            <a:r>
              <a:rPr lang="cs-CZ" dirty="0" smtClean="0"/>
              <a:t>. ročník 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Seznámení s jednotkami času</a:t>
            </a:r>
            <a:r>
              <a:rPr lang="cs-CZ" dirty="0" smtClean="0"/>
              <a:t>, převody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097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Základní jednotkou času je</a:t>
            </a:r>
          </a:p>
          <a:p>
            <a:pPr>
              <a:buNone/>
            </a:pPr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………..s    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Odvozené jednotky času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……..min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……..hod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11 den =……..hodin?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556792"/>
            <a:ext cx="1952531" cy="2076261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04I5OJ3P\MP900430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247256"/>
            <a:ext cx="1672078" cy="227687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39552" y="2366322"/>
            <a:ext cx="2032118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92772" y="3751312"/>
            <a:ext cx="2032118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92772" y="4280520"/>
            <a:ext cx="2032118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602" name="Picture 2" descr="C:\Users\Dana\AppData\Local\Microsoft\Windows\Temporary Internet Files\Content.IE5\7IWYOE4D\MM90028275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4143" y="4838328"/>
            <a:ext cx="13049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603" name="Picture 3" descr="C:\Users\Dana\AppData\Local\Microsoft\Windows\Temporary Internet Files\Content.IE5\TSO70OV7\MM900283261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91452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Hodiny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Miky\AppData\Local\Microsoft\Windows\Temporary Internet Files\Content.IE5\LW6J9F0F\MC9004415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88640"/>
            <a:ext cx="1828572" cy="1828572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060848"/>
            <a:ext cx="2209524" cy="201005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3059832" y="4998660"/>
            <a:ext cx="2448272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¼ h  = 15 min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 descr="C:\Users\Miky\AppData\Local\Microsoft\Windows\Temporary Internet Files\Content.IE5\50TDOXPI\MC9004414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564904"/>
            <a:ext cx="2742857" cy="2742857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LW6J9F0F\MM90023469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068960"/>
            <a:ext cx="1200150" cy="1038225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50TDOXPI\MM90033644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15654">
            <a:off x="1331640" y="4077072"/>
            <a:ext cx="819150" cy="1381125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XXX31AIT\MM900365169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476672"/>
            <a:ext cx="990600" cy="11239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03848" y="4509120"/>
            <a:ext cx="216024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hodiny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ChangeArrowheads="1"/>
          </p:cNvSpPr>
          <p:nvPr/>
        </p:nvSpPr>
        <p:spPr bwMode="auto">
          <a:xfrm>
            <a:off x="0" y="24241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2462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2050" name="Object 5"/>
          <p:cNvGraphicFramePr>
            <a:graphicFrameLocks noChangeAspect="1"/>
          </p:cNvGraphicFramePr>
          <p:nvPr/>
        </p:nvGraphicFramePr>
        <p:xfrm>
          <a:off x="3203575" y="1557338"/>
          <a:ext cx="2465388" cy="2735262"/>
        </p:xfrm>
        <a:graphic>
          <a:graphicData uri="http://schemas.openxmlformats.org/presentationml/2006/ole">
            <p:oleObj spid="_x0000_s3085" name="Bitmap Image" r:id="rId3" imgW="1743318" imgH="1933333" progId="PBrush">
              <p:embed/>
            </p:oleObj>
          </a:graphicData>
        </a:graphic>
      </p:graphicFrame>
      <p:sp>
        <p:nvSpPr>
          <p:cNvPr id="2053" name="Rectangle 6"/>
          <p:cNvSpPr>
            <a:spLocks noChangeArrowheads="1"/>
          </p:cNvSpPr>
          <p:nvPr/>
        </p:nvSpPr>
        <p:spPr bwMode="auto">
          <a:xfrm>
            <a:off x="0" y="24907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2472" name="Rectangle 8"/>
          <p:cNvSpPr>
            <a:spLocks noChangeArrowheads="1"/>
          </p:cNvSpPr>
          <p:nvPr/>
        </p:nvSpPr>
        <p:spPr bwMode="auto">
          <a:xfrm>
            <a:off x="468313" y="476250"/>
            <a:ext cx="7993062" cy="6477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dirty="0">
                <a:solidFill>
                  <a:srgbClr val="284C6A"/>
                </a:solidFill>
                <a:latin typeface="Arial" pitchFamily="34" charset="0"/>
                <a:cs typeface="Arial" pitchFamily="34" charset="0"/>
              </a:rPr>
              <a:t>Jedna </a:t>
            </a:r>
            <a:r>
              <a:rPr lang="cs-CZ" sz="2800" b="1" dirty="0" smtClean="0">
                <a:solidFill>
                  <a:srgbClr val="284C6A"/>
                </a:solidFill>
                <a:latin typeface="Arial" pitchFamily="34" charset="0"/>
                <a:cs typeface="Arial" pitchFamily="34" charset="0"/>
              </a:rPr>
              <a:t>polovina hodiny</a:t>
            </a:r>
            <a:endParaRPr lang="cs-CZ" sz="2800" b="1" dirty="0">
              <a:solidFill>
                <a:srgbClr val="284C6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473" name="Rectangle 9"/>
          <p:cNvSpPr>
            <a:spLocks noChangeArrowheads="1"/>
          </p:cNvSpPr>
          <p:nvPr/>
        </p:nvSpPr>
        <p:spPr bwMode="auto">
          <a:xfrm>
            <a:off x="468313" y="4724400"/>
            <a:ext cx="7808912" cy="6477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½  h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30 min</a:t>
            </a:r>
          </a:p>
        </p:txBody>
      </p:sp>
      <p:pic>
        <p:nvPicPr>
          <p:cNvPr id="3075" name="Picture 3" descr="C:\Users\Miky\AppData\Local\Microsoft\Windows\Temporary Internet Files\Content.IE5\04I5OJ3P\MM90030979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268760"/>
            <a:ext cx="904875" cy="90487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LW6J9F0F\MM900309710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492896"/>
            <a:ext cx="647700" cy="828675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50TDOXPI\MM90033637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76672"/>
            <a:ext cx="609600" cy="609600"/>
          </a:xfrm>
          <a:prstGeom prst="rect">
            <a:avLst/>
          </a:prstGeom>
          <a:noFill/>
        </p:spPr>
      </p:pic>
      <p:pic>
        <p:nvPicPr>
          <p:cNvPr id="2" name="Picture 3" descr="C:\Users\Miky\AppData\Local\Microsoft\Windows\Temporary Internet Files\Content.IE5\XXX31AIT\MP9004484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2132856"/>
            <a:ext cx="2150639" cy="25202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 animBg="1"/>
      <p:bldP spid="6247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0" y="24241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2462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7" name="Rectangle 6"/>
          <p:cNvSpPr>
            <a:spLocks noChangeArrowheads="1"/>
          </p:cNvSpPr>
          <p:nvPr/>
        </p:nvSpPr>
        <p:spPr bwMode="auto">
          <a:xfrm>
            <a:off x="0" y="24907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3074" name="Object 7"/>
          <p:cNvGraphicFramePr>
            <a:graphicFrameLocks noChangeAspect="1"/>
          </p:cNvGraphicFramePr>
          <p:nvPr/>
        </p:nvGraphicFramePr>
        <p:xfrm>
          <a:off x="2916238" y="1484313"/>
          <a:ext cx="2951162" cy="2795587"/>
        </p:xfrm>
        <a:graphic>
          <a:graphicData uri="http://schemas.openxmlformats.org/presentationml/2006/ole">
            <p:oleObj spid="_x0000_s4109" name="Bitmap Image" r:id="rId3" imgW="1980952" imgH="1876190" progId="PBrush">
              <p:embed/>
            </p:oleObj>
          </a:graphicData>
        </a:graphic>
      </p:graphicFrame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468313" y="476250"/>
            <a:ext cx="7993062" cy="64770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Tři čtvrtiny hodiny</a:t>
            </a: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468313" y="4724400"/>
            <a:ext cx="7808912" cy="6477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¾ h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45 min</a:t>
            </a:r>
          </a:p>
        </p:txBody>
      </p:sp>
      <p:pic>
        <p:nvPicPr>
          <p:cNvPr id="4099" name="Picture 3" descr="C:\Users\Miky\AppData\Local\Microsoft\Windows\Temporary Internet Files\Content.IE5\04I5OJ3P\MP9004329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132856"/>
            <a:ext cx="2264296" cy="1509531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LW6J9F0F\MP9004237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2132856"/>
            <a:ext cx="1746027" cy="17597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 animBg="1"/>
      <p:bldP spid="6349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0" y="24241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2462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7" name="Rectangle 6"/>
          <p:cNvSpPr>
            <a:spLocks noChangeArrowheads="1"/>
          </p:cNvSpPr>
          <p:nvPr/>
        </p:nvSpPr>
        <p:spPr bwMode="auto">
          <a:xfrm>
            <a:off x="0" y="24907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3074" name="Object 7"/>
          <p:cNvGraphicFramePr>
            <a:graphicFrameLocks noChangeAspect="1"/>
          </p:cNvGraphicFramePr>
          <p:nvPr/>
        </p:nvGraphicFramePr>
        <p:xfrm>
          <a:off x="2916238" y="1484313"/>
          <a:ext cx="2951162" cy="2795587"/>
        </p:xfrm>
        <a:graphic>
          <a:graphicData uri="http://schemas.openxmlformats.org/presentationml/2006/ole">
            <p:oleObj spid="_x0000_s24589" name="Bitmap Image" r:id="rId3" imgW="1980952" imgH="1876190" progId="PBrush">
              <p:embed/>
            </p:oleObj>
          </a:graphicData>
        </a:graphic>
      </p:graphicFrame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468313" y="476250"/>
            <a:ext cx="7993062" cy="64770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hodina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468313" y="4724400"/>
            <a:ext cx="7808912" cy="6477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000" b="1" dirty="0" smtClean="0">
                <a:solidFill>
                  <a:srgbClr val="284C6A"/>
                </a:solidFill>
                <a:latin typeface="Comic Sans MS" pitchFamily="66" charset="0"/>
              </a:rPr>
              <a:t>1 hod = 60 min</a:t>
            </a:r>
            <a:endParaRPr lang="cs-CZ" sz="2000" b="1" dirty="0">
              <a:solidFill>
                <a:srgbClr val="00CC00"/>
              </a:solidFill>
              <a:latin typeface="Comic Sans MS" pitchFamily="66" charset="0"/>
            </a:endParaRPr>
          </a:p>
        </p:txBody>
      </p:sp>
      <p:pic>
        <p:nvPicPr>
          <p:cNvPr id="24579" name="Picture 3" descr="C:\Users\Miky\AppData\Local\Microsoft\Windows\Temporary Internet Files\Content.IE5\04I5OJ3P\MC9001996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916832"/>
            <a:ext cx="1827886" cy="1096366"/>
          </a:xfrm>
          <a:prstGeom prst="rect">
            <a:avLst/>
          </a:prstGeom>
          <a:noFill/>
        </p:spPr>
      </p:pic>
      <p:pic>
        <p:nvPicPr>
          <p:cNvPr id="24580" name="Picture 4" descr="C:\Users\Miky\AppData\Local\Microsoft\Windows\Temporary Internet Files\Content.IE5\LW6J9F0F\MC9000890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772816"/>
            <a:ext cx="1473098" cy="17931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 animBg="1"/>
      <p:bldP spid="6349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pic>
        <p:nvPicPr>
          <p:cNvPr id="21506" name="Picture 2" descr="C:\Users\Miky\AppData\Local\Microsoft\Windows\Temporary Internet Files\Content.IE5\04I5OJ3P\MP90043082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87624" y="1628800"/>
            <a:ext cx="6807559" cy="452596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23728" y="1556792"/>
            <a:ext cx="1368152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h = …..min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1700808"/>
            <a:ext cx="163448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h =  ….min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Půl hodiny je ………min</a:t>
            </a:r>
          </a:p>
          <a:p>
            <a:r>
              <a:rPr lang="cs-CZ" dirty="0" smtClean="0"/>
              <a:t>Čtvrt hodina je ……..min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Tři čtvrtě hodiny  je …….min</a:t>
            </a:r>
            <a:endParaRPr lang="cs-CZ" dirty="0"/>
          </a:p>
        </p:txBody>
      </p:sp>
      <p:pic>
        <p:nvPicPr>
          <p:cNvPr id="22530" name="Picture 2" descr="C:\Users\Miky\AppData\Local\Microsoft\Windows\Temporary Internet Files\Content.IE5\LW6J9F0F\MC9004414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268760"/>
            <a:ext cx="3657143" cy="3657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jsou základní jednotky času?</a:t>
            </a:r>
          </a:p>
          <a:p>
            <a:r>
              <a:rPr lang="cs-CZ" dirty="0" smtClean="0"/>
              <a:t>…………</a:t>
            </a:r>
          </a:p>
          <a:p>
            <a:r>
              <a:rPr lang="cs-CZ" dirty="0" smtClean="0"/>
              <a:t>…………</a:t>
            </a:r>
          </a:p>
          <a:p>
            <a:r>
              <a:rPr lang="cs-CZ" dirty="0" smtClean="0"/>
              <a:t>…………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827584" y="4365104"/>
            <a:ext cx="1800200" cy="172819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0121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8332" y="568693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78686" y="50121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0121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18332" y="605626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8880" y="50121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08980" y="39957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27684" y="39957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5196807"/>
            <a:ext cx="440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znázorňuje obrázek ? 24 hodin = 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887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6 min = ….. s  </a:t>
            </a:r>
          </a:p>
          <a:p>
            <a:r>
              <a:rPr lang="cs-CZ" dirty="0" smtClean="0"/>
              <a:t>360 s = ……min</a:t>
            </a:r>
          </a:p>
          <a:p>
            <a:r>
              <a:rPr lang="cs-CZ" dirty="0" smtClean="0"/>
              <a:t>2 dny = …...h</a:t>
            </a:r>
          </a:p>
          <a:p>
            <a:r>
              <a:rPr lang="cs-CZ" dirty="0" smtClean="0"/>
              <a:t> 2 hod = .…. </a:t>
            </a:r>
            <a:r>
              <a:rPr lang="cs-CZ" dirty="0"/>
              <a:t>m</a:t>
            </a:r>
            <a:r>
              <a:rPr lang="cs-CZ" dirty="0" smtClean="0"/>
              <a:t>in</a:t>
            </a:r>
          </a:p>
          <a:p>
            <a:r>
              <a:rPr lang="cs-CZ" dirty="0" smtClean="0"/>
              <a:t>420 s = ……min</a:t>
            </a:r>
          </a:p>
          <a:p>
            <a:r>
              <a:rPr lang="cs-CZ" dirty="0" smtClean="0"/>
              <a:t>180 min = …….h</a:t>
            </a:r>
          </a:p>
          <a:p>
            <a:r>
              <a:rPr lang="cs-CZ" dirty="0" smtClean="0"/>
              <a:t>´48 h = </a:t>
            </a:r>
            <a:r>
              <a:rPr lang="cs-CZ" smtClean="0"/>
              <a:t>………dny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3554" name="Picture 2" descr="C:\Users\Miky\AppData\Local\Microsoft\Windows\Temporary Internet Files\Content.IE5\04I5OJ3P\MM90028409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268760"/>
            <a:ext cx="1023739" cy="1546499"/>
          </a:xfrm>
          <a:prstGeom prst="rect">
            <a:avLst/>
          </a:prstGeom>
          <a:noFill/>
        </p:spPr>
      </p:pic>
      <p:pic>
        <p:nvPicPr>
          <p:cNvPr id="23555" name="Picture 3" descr="C:\Users\Miky\AppData\Local\Microsoft\Windows\Temporary Internet Files\Content.IE5\XXX31AIT\MM90004373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501008"/>
            <a:ext cx="1038225" cy="1333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200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Bitmap Image</vt:lpstr>
      <vt:lpstr>Snímek 1</vt:lpstr>
      <vt:lpstr>ANOTACE</vt:lpstr>
      <vt:lpstr>Jednotky času</vt:lpstr>
      <vt:lpstr>Hodiny</vt:lpstr>
      <vt:lpstr>Snímek 5</vt:lpstr>
      <vt:lpstr>Snímek 6</vt:lpstr>
      <vt:lpstr>Snímek 7</vt:lpstr>
      <vt:lpstr>Zopakujme si</vt:lpstr>
      <vt:lpstr>?????????</vt:lpstr>
      <vt:lpstr>Opakuj</vt:lpstr>
      <vt:lpstr>??????</vt:lpstr>
      <vt:lpstr>Snímek 12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29</cp:revision>
  <dcterms:created xsi:type="dcterms:W3CDTF">2011-06-20T10:40:08Z</dcterms:created>
  <dcterms:modified xsi:type="dcterms:W3CDTF">2013-05-23T20:28:37Z</dcterms:modified>
</cp:coreProperties>
</file>