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95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VY_32_INOVACE_17_TÉMA:M-Průměr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VY_32_INOVACE_17_TÉMA:M-Průměr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3T17:32:46.223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20291 10145,'0'0,"24"0,-24 0,25 0,-25 0,50 0,-50 0,25 0,-25 0,49 0,-24 0,0 0,24-25,-49 25,25 0,0 0,0 0,-25 0,25 0,-1 0,1 0,-25 0,25 0,0 0,0 0,-25 0,24 0,1 0,0 0,-25 0,25 0,0 0,0 0,-25 0,24 0,1 0,0 0,0 0,0 0,-1 0,-24 0,25 0,0 0,0 0,-25 0,25 0,-1 0,1 0,-25 0,25 0,-25 0,25 0,0 0,-25 0,24 0,1 0,0 0,-25 0,25 0,-25 0,25 0,-25 0,24 0,1 0,-25 0,25 0,-25 0,25 0,0 0,-1 0,-24 0,25 0,0 0,0 0,-25 0,25 0,-25 0,49 0,-49 0,25 0,-25 0,50 0,-50 0,24 0,-24 0,50 0,-50 0,25 0,-25 0,25 0,-1 0,-24 0,25 0,25 0,-50-24,25 24,-25 0,49 0,-49 0,25-25,-25 25,50 0,-50 0,25 0,-25 0,49 0,-49 0,25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3T17:40:48.18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18877 10840,'0'0,"0"0,25 0,-25 0,49 0,-49 0,50 0,-50 24,25-24,-25 0,24 0,-24 0,50 0,-50 0,25 0,-25 0,49 0,-49 25,0 0,0-25,0 25,0 0,0-1,0-24,0 25,0 0,0 0,0-25,-24 25,24-1,0 1,0-25,-25 50,25-25,0 0,0-25,-25 49,25-49,0 25,0-25,-25 50,25-50,0 24,0-24,-25 50,25-50,0 25,0-25,0 25,0-1,-24 1,24-25</inkml:trace>
  <inkml:trace contextRef="#ctx0" brushRef="#br0" timeOffset="2272.13">18926 11311,'0'-25,"25"25,0 0,-25 0,25 0,0 0,-1 0,1 0,-25 25,25-25,0 0,-25 0,25 25,-25-25,24 0,-24 0,25 0,0 0,-25 0,25 0,-25 0</inkml:trace>
  <inkml:trace contextRef="#ctx0" brushRef="#br0" timeOffset="6879.3935">21357 10914,'25'0,"-25"-25,0 0,0 1,-25-1,0 0,25 25,-24-25,-1 25,25-25,-25 25,25 0,-50 0,50 0,-24 0,24 0,-50 0,25 25,0-25,1 0,24 25,-25 0,0 0,25-25,0 49,0-49,0 25,0-25,0 50,0-50,0 24,0-24,0 50,0-50,25 25,-25-25,25 25,-1-25,1 0,-25 0,25 0,0 0,0 0,-25 0,24 0,1 0,0 0,-25 0,25-25,-25 25,25 0,-25-25,24 25,-24-25,25 0,-25 25,0-24,0 24,0 0,0 24,0 1,0 0,0-25,0 25,0 0,0-1,0-24,0 25,0 0,0 0,0-25,0 25,0 0,0-1,0-24,0 25,0 0,0 0,0-25,0 25,0-1,0 1,0-25,0 0,0 0,0-25,-25-24</inkml:trace>
  <inkml:trace contextRef="#ctx0" brushRef="#br0" timeOffset="10935.6255">21506 10988,'0'0,"25"0,0 0,-1 0,-24-24,25 24,0-25,-25 25,25-25,-25 25,0-25,25 0,-1 25,-24-24,0 24,25-25,-25 0,25-25,0 26,-25 24,0 24,0-24,0 25,0 0,0 0,0-25,0 25,0-1,0 1,0-25,0 25,0 0,0 0,0-25,0 24,0 1,0 0,0-25,0 25,0 0,0-1,0-24,0 25,0 0,0 0,0-25,0 25,0 0,-25-1,25-24,0 25,0 0,0 0,0 0,0-1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3.png"/><Relationship Id="rId7" Type="http://schemas.openxmlformats.org/officeDocument/2006/relationships/image" Target="../media/image6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.xml"/><Relationship Id="rId5" Type="http://schemas.openxmlformats.org/officeDocument/2006/relationships/image" Target="../media/image5.gif"/><Relationship Id="rId4" Type="http://schemas.openxmlformats.org/officeDocument/2006/relationships/image" Target="../media/image4.gif"/><Relationship Id="rId9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477903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/>
              <a:t>P</a:t>
            </a:r>
            <a:r>
              <a:rPr lang="cs-CZ" dirty="0" smtClean="0"/>
              <a:t>ro 4</a:t>
            </a:r>
            <a:r>
              <a:rPr lang="cs-CZ" dirty="0" smtClean="0"/>
              <a:t>. a </a:t>
            </a:r>
            <a:r>
              <a:rPr lang="cs-CZ" dirty="0" smtClean="0"/>
              <a:t>5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Matematika - Průměr</a:t>
            </a:r>
            <a:endParaRPr lang="cs-CZ" dirty="0" smtClean="0"/>
          </a:p>
          <a:p>
            <a:r>
              <a:rPr lang="cs-CZ" dirty="0" smtClean="0"/>
              <a:t>Seznámení s postupem výpočtu průměru,</a:t>
            </a:r>
          </a:p>
          <a:p>
            <a:pPr marL="0" indent="0">
              <a:buNone/>
            </a:pPr>
            <a:r>
              <a:rPr lang="cs-CZ" dirty="0" smtClean="0"/>
              <a:t>     využití v běžném životě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310" y="304834"/>
            <a:ext cx="3672408" cy="3464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6519" y="1268760"/>
            <a:ext cx="395972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1" y="1605791"/>
            <a:ext cx="211788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 18 km</a:t>
            </a:r>
          </a:p>
          <a:p>
            <a:r>
              <a:rPr lang="cs-CZ" dirty="0" smtClean="0"/>
              <a:t>  Úterý       6 km  </a:t>
            </a:r>
          </a:p>
          <a:p>
            <a:r>
              <a:rPr lang="cs-CZ" dirty="0"/>
              <a:t> </a:t>
            </a:r>
            <a:r>
              <a:rPr lang="cs-CZ" dirty="0" smtClean="0"/>
              <a:t>   Středa   23 km</a:t>
            </a:r>
          </a:p>
          <a:p>
            <a:r>
              <a:rPr lang="cs-CZ" dirty="0"/>
              <a:t> </a:t>
            </a:r>
            <a:r>
              <a:rPr lang="cs-CZ" dirty="0" smtClean="0"/>
              <a:t>   Čtvrtek    14 km</a:t>
            </a:r>
          </a:p>
          <a:p>
            <a:r>
              <a:rPr lang="cs-CZ" dirty="0"/>
              <a:t> </a:t>
            </a:r>
            <a:r>
              <a:rPr lang="cs-CZ" dirty="0" smtClean="0"/>
              <a:t>       Pátek    8 km</a:t>
            </a:r>
          </a:p>
          <a:p>
            <a:r>
              <a:rPr lang="cs-CZ" dirty="0" smtClean="0"/>
              <a:t>       Sobota    10 km</a:t>
            </a:r>
          </a:p>
          <a:p>
            <a:r>
              <a:rPr lang="cs-CZ" dirty="0"/>
              <a:t> </a:t>
            </a:r>
            <a:r>
              <a:rPr lang="cs-CZ" dirty="0" smtClean="0"/>
              <a:t>        Neděle   12 km </a:t>
            </a:r>
            <a:endParaRPr lang="cs-CZ" dirty="0"/>
          </a:p>
        </p:txBody>
      </p:sp>
      <p:pic>
        <p:nvPicPr>
          <p:cNvPr id="1031" name="Picture 7" descr="C:\Users\Dana\AppData\Local\Microsoft\Windows\Temporary Internet Files\Content.IE5\4BCX6SUN\MM900043729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778" y="4417665"/>
            <a:ext cx="10382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ZQXIZR64\MM900283559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116354"/>
            <a:ext cx="1050121" cy="25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737287" y="148183"/>
            <a:ext cx="4202865" cy="936104"/>
          </a:xfrm>
          <a:prstGeom prst="cloudCallout">
            <a:avLst>
              <a:gd name="adj1" fmla="val -68681"/>
              <a:gd name="adj2" fmla="val 403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Kolik jsem najel za týden kilometrů  ?????</a:t>
            </a:r>
            <a:endParaRPr lang="cs-CZ" dirty="0"/>
          </a:p>
        </p:txBody>
      </p:sp>
      <p:sp>
        <p:nvSpPr>
          <p:cNvPr id="11" name="Obláček 10"/>
          <p:cNvSpPr/>
          <p:nvPr/>
        </p:nvSpPr>
        <p:spPr>
          <a:xfrm>
            <a:off x="1259632" y="3429000"/>
            <a:ext cx="4202865" cy="936104"/>
          </a:xfrm>
          <a:prstGeom prst="cloudCallout">
            <a:avLst>
              <a:gd name="adj1" fmla="val -66329"/>
              <a:gd name="adj2" fmla="val 7992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Jaký máš denní </a:t>
            </a:r>
            <a:r>
              <a:rPr lang="cs-CZ" dirty="0" smtClean="0"/>
              <a:t>průměr                  </a:t>
            </a:r>
            <a:r>
              <a:rPr lang="cs-CZ" dirty="0" smtClean="0"/>
              <a:t>za týden?</a:t>
            </a:r>
            <a:endParaRPr lang="cs-CZ" dirty="0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6">
            <p14:nvContentPartPr>
              <p14:cNvPr id="4" name="Rukopis 3"/>
              <p14:cNvContentPartPr/>
              <p14:nvPr/>
            </p14:nvContentPartPr>
            <p14:xfrm>
              <a:off x="7304760" y="3625560"/>
              <a:ext cx="714600" cy="2700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7" cstate="print"/>
              <a:stretch>
                <a:fillRect/>
              </a:stretch>
            </p:blipFill>
            <p:spPr>
              <a:xfrm>
                <a:off x="7288560" y="3561840"/>
                <a:ext cx="746640" cy="154440"/>
              </a:xfrm>
              <a:prstGeom prst="rect">
                <a:avLst/>
              </a:prstGeom>
            </p:spPr>
          </p:pic>
        </mc:Fallback>
      </mc:AlternateContent>
      <p:cxnSp>
        <p:nvCxnSpPr>
          <p:cNvPr id="6" name="Přímá spojnice 5"/>
          <p:cNvCxnSpPr/>
          <p:nvPr/>
        </p:nvCxnSpPr>
        <p:spPr>
          <a:xfrm>
            <a:off x="5940151" y="1688021"/>
            <a:ext cx="529208" cy="216387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734490" y="1605791"/>
            <a:ext cx="529208" cy="216387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469359" y="3711113"/>
            <a:ext cx="794339" cy="58553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40152" y="1605791"/>
            <a:ext cx="794339" cy="58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981214" y="1605790"/>
            <a:ext cx="794339" cy="58553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xmlns="" Requires="p14">
          <p:contentPart p14:bwMode="auto" r:id="rId8">
            <p14:nvContentPartPr>
              <p14:cNvPr id="14" name="Rukopis 13"/>
              <p14:cNvContentPartPr/>
              <p14:nvPr/>
            </p14:nvContentPartPr>
            <p14:xfrm>
              <a:off x="6795720" y="3857760"/>
              <a:ext cx="1045080" cy="294840"/>
            </p14:xfrm>
          </p:contentPart>
        </mc:Choice>
        <mc:Fallback>
          <p:pic>
            <p:nvPicPr>
              <p:cNvPr id="14" name="Rukopis 13"/>
              <p:cNvPicPr/>
              <p:nvPr/>
            </p:nvPicPr>
            <p:blipFill>
              <a:blip r:embed="rId9" cstate="print"/>
              <a:stretch>
                <a:fillRect/>
              </a:stretch>
            </p:blipFill>
            <p:spPr>
              <a:xfrm>
                <a:off x="6786360" y="3848400"/>
                <a:ext cx="1063800" cy="313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92773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věkový průměr fotbalového mužstva?</a:t>
            </a:r>
            <a:endParaRPr lang="cs-CZ" dirty="0"/>
          </a:p>
        </p:txBody>
      </p:sp>
      <p:pic>
        <p:nvPicPr>
          <p:cNvPr id="2050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2180" y="2130126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736" y="1844286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568" y="1916832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3609" y="4185084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3654" y="2015305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3777" y="3933056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022" y="4005064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9686" y="1916832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3178" y="3944673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7418" y="4005064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Dana\AppData\Local\Microsoft\Windows\Temporary Internet Files\Content.IE5\JG4UUQUC\MM90028309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0728" y="1786022"/>
            <a:ext cx="78105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23353" y="17321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5530" y="361525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81741" y="151493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6178" y="147495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13446" y="382039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54950" y="35753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42762" y="36357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54827" y="169302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70881" y="15083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93138" y="14166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14351" y="361525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704" y="5956458"/>
            <a:ext cx="22541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Vypočítej: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6183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112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Snímek 3</vt:lpstr>
      <vt:lpstr>Jaký je věkový průměr fotbalového mužstva?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41</cp:revision>
  <dcterms:created xsi:type="dcterms:W3CDTF">2011-06-20T10:40:08Z</dcterms:created>
  <dcterms:modified xsi:type="dcterms:W3CDTF">2013-05-23T20:30:27Z</dcterms:modified>
</cp:coreProperties>
</file>