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4" autoAdjust="0"/>
  </p:normalViewPr>
  <p:slideViewPr>
    <p:cSldViewPr>
      <p:cViewPr>
        <p:scale>
          <a:sx n="77" d="100"/>
          <a:sy n="77" d="100"/>
        </p:scale>
        <p:origin x="-954" y="-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VY_32_INOVACE_18_TÉMA:M-Dělení mimo obor násobilek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VY_32_INOVACE_18_TÉMA:M-Dělení mimo obor násobilek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png"/><Relationship Id="rId7" Type="http://schemas.openxmlformats.org/officeDocument/2006/relationships/image" Target="../media/image7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png"/><Relationship Id="rId10" Type="http://schemas.openxmlformats.org/officeDocument/2006/relationships/image" Target="../media/image10.gif"/><Relationship Id="rId4" Type="http://schemas.openxmlformats.org/officeDocument/2006/relationships/image" Target="../media/image4.png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902513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použitelný pro práci na interaktivní tabuli</a:t>
            </a:r>
          </a:p>
          <a:p>
            <a:r>
              <a:rPr lang="cs-CZ" dirty="0" smtClean="0"/>
              <a:t>Pro 3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Matematika - Dělení </a:t>
            </a:r>
            <a:r>
              <a:rPr lang="cs-CZ" dirty="0" smtClean="0"/>
              <a:t>mimo obor násobilek</a:t>
            </a:r>
          </a:p>
          <a:p>
            <a:r>
              <a:rPr lang="cs-CZ" dirty="0" smtClean="0"/>
              <a:t>Seznámení s postupem dělení</a:t>
            </a:r>
            <a:r>
              <a:rPr lang="cs-CZ" dirty="0" smtClean="0"/>
              <a:t>, procvičení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9426" y="1652326"/>
            <a:ext cx="1008112" cy="1385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546" y="1672736"/>
            <a:ext cx="1008112" cy="1345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75212" y="1624181"/>
            <a:ext cx="1008112" cy="1390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3079" y="1683218"/>
            <a:ext cx="1008112" cy="132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2333" y="1573391"/>
            <a:ext cx="1008112" cy="1458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5127" y="2963059"/>
            <a:ext cx="972108" cy="1390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836712"/>
            <a:ext cx="37060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sáčcích jsou kuličky</a:t>
            </a:r>
            <a:endParaRPr lang="cs-CZ" sz="3200" dirty="0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6" y="2862299"/>
            <a:ext cx="972108" cy="1390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1036" y="2939858"/>
            <a:ext cx="972108" cy="1390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7014" y="2926654"/>
            <a:ext cx="972108" cy="1390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1089" y="2939858"/>
            <a:ext cx="972108" cy="1390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971600" y="238023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73792" y="230193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865775" y="231919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806389" y="232435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52896" y="357121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617417" y="363487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566304" y="365807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44208" y="2739162"/>
            <a:ext cx="2231701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 .10 = 120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547143" y="36768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609905" y="367680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79268" y="231919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123" y="1378482"/>
            <a:ext cx="4832250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" name="TextovéPole 35"/>
          <p:cNvSpPr txBox="1"/>
          <p:nvPr/>
        </p:nvSpPr>
        <p:spPr>
          <a:xfrm>
            <a:off x="2808968" y="2874377"/>
            <a:ext cx="15888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120</a:t>
            </a:r>
            <a:endParaRPr lang="cs-CZ" sz="7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435278" y="3693876"/>
            <a:ext cx="32406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babička je rozdělí  </a:t>
            </a:r>
            <a:endParaRPr lang="cs-CZ" sz="3200" dirty="0"/>
          </a:p>
        </p:txBody>
      </p:sp>
      <p:pic>
        <p:nvPicPr>
          <p:cNvPr id="1028" name="Picture 4" descr="C:\Users\Dana\AppData\Local\Microsoft\Windows\Temporary Internet Files\Content.IE5\ZQXIZR64\MM900356784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93" y="5733256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QV186CIZ\MM900356717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6231" y="5757068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JG4UUQUC\MM900356716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0071" y="5348832"/>
            <a:ext cx="1551011" cy="141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4BCX6SUN\MM900356718[1].gif"/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89815" y="5780881"/>
            <a:ext cx="981075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ZQXIZR64\MM900356712[1].gif"/>
          <p:cNvPicPr>
            <a:picLocks noChangeAspect="1" noChangeArrowheads="1" noCrop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5093" y="5753056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QV186CIZ\MM900356719[1].gif"/>
          <p:cNvPicPr>
            <a:picLocks noChangeAspect="1" noChangeArrowheads="1" noCrop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54558" y="5740699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Šipka dolů 41"/>
          <p:cNvSpPr/>
          <p:nvPr/>
        </p:nvSpPr>
        <p:spPr>
          <a:xfrm rot="18401426">
            <a:off x="4411029" y="3594890"/>
            <a:ext cx="219241" cy="1469999"/>
          </a:xfrm>
          <a:prstGeom prst="downArrow">
            <a:avLst>
              <a:gd name="adj1" fmla="val 50000"/>
              <a:gd name="adj2" fmla="val 2641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921" y="4278651"/>
            <a:ext cx="972108" cy="1390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3" name="TextovéPole 52"/>
          <p:cNvSpPr txBox="1"/>
          <p:nvPr/>
        </p:nvSpPr>
        <p:spPr>
          <a:xfrm>
            <a:off x="552896" y="503468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142702" y="5034686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6 = 2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161353" y="4650501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: 6 = 20</a:t>
            </a:r>
            <a:endParaRPr lang="cs-CZ" sz="3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62248" y="630013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075712" y="632386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438431" y="634607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647218" y="630598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893252" y="6279001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149293" y="624899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cxnSp>
        <p:nvCxnSpPr>
          <p:cNvPr id="48" name="Přímá spojnice se šipkou 47"/>
          <p:cNvCxnSpPr/>
          <p:nvPr/>
        </p:nvCxnSpPr>
        <p:spPr>
          <a:xfrm>
            <a:off x="4075127" y="3571214"/>
            <a:ext cx="2369081" cy="12206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1572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2" grpId="0" animBg="1"/>
      <p:bldP spid="53" grpId="0"/>
      <p:bldP spid="43" grpId="0"/>
      <p:bldP spid="45" grpId="0"/>
      <p:bldP spid="46" grpId="0"/>
      <p:bldP spid="58" grpId="0"/>
      <p:bldP spid="59" grpId="0"/>
      <p:bldP spid="60" grpId="0"/>
      <p:bldP spid="61" grpId="0"/>
      <p:bldP spid="6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Vypočítej!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210:7=</a:t>
            </a:r>
          </a:p>
          <a:p>
            <a:r>
              <a:rPr lang="cs-CZ" dirty="0" smtClean="0"/>
              <a:t>360:9=</a:t>
            </a:r>
          </a:p>
          <a:p>
            <a:r>
              <a:rPr lang="cs-CZ" dirty="0" smtClean="0"/>
              <a:t>450:5=</a:t>
            </a:r>
          </a:p>
          <a:p>
            <a:r>
              <a:rPr lang="cs-CZ" dirty="0" smtClean="0"/>
              <a:t>320:8=</a:t>
            </a:r>
          </a:p>
          <a:p>
            <a:r>
              <a:rPr lang="cs-CZ" dirty="0" smtClean="0"/>
              <a:t>540:6=</a:t>
            </a:r>
          </a:p>
          <a:p>
            <a:r>
              <a:rPr lang="cs-CZ" dirty="0" smtClean="0"/>
              <a:t>560:8=</a:t>
            </a:r>
          </a:p>
          <a:p>
            <a:r>
              <a:rPr lang="cs-CZ" dirty="0" smtClean="0"/>
              <a:t>200:4=</a:t>
            </a:r>
          </a:p>
          <a:p>
            <a:r>
              <a:rPr lang="cs-CZ" dirty="0" smtClean="0"/>
              <a:t>810:9=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21:7=</a:t>
            </a:r>
          </a:p>
          <a:p>
            <a:r>
              <a:rPr lang="cs-CZ" dirty="0" smtClean="0"/>
              <a:t>36:9=</a:t>
            </a:r>
          </a:p>
          <a:p>
            <a:r>
              <a:rPr lang="cs-CZ" dirty="0" smtClean="0"/>
              <a:t>45:5=</a:t>
            </a:r>
          </a:p>
          <a:p>
            <a:r>
              <a:rPr lang="cs-CZ" dirty="0" smtClean="0"/>
              <a:t>32:8=</a:t>
            </a:r>
          </a:p>
          <a:p>
            <a:r>
              <a:rPr lang="cs-CZ" dirty="0" smtClean="0"/>
              <a:t>54:6=</a:t>
            </a:r>
          </a:p>
          <a:p>
            <a:r>
              <a:rPr lang="cs-CZ" dirty="0" smtClean="0"/>
              <a:t>56:8=</a:t>
            </a:r>
          </a:p>
          <a:p>
            <a:r>
              <a:rPr lang="cs-CZ" dirty="0" smtClean="0"/>
              <a:t>20:4=</a:t>
            </a:r>
          </a:p>
          <a:p>
            <a:r>
              <a:rPr lang="cs-CZ" dirty="0" smtClean="0"/>
              <a:t>81:9=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55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121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Snímek 3</vt:lpstr>
      <vt:lpstr>Vypočítej!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41</cp:revision>
  <dcterms:created xsi:type="dcterms:W3CDTF">2011-06-20T10:40:08Z</dcterms:created>
  <dcterms:modified xsi:type="dcterms:W3CDTF">2013-05-23T20:32:07Z</dcterms:modified>
</cp:coreProperties>
</file>