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Prvouka pro 2. tř.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Ovoce a zelenina</a:t>
            </a:r>
          </a:p>
          <a:p>
            <a:r>
              <a:rPr lang="cs-CZ" dirty="0" smtClean="0"/>
              <a:t>III/2</a:t>
            </a:r>
          </a:p>
          <a:p>
            <a:r>
              <a:rPr lang="cs-CZ" dirty="0" smtClean="0"/>
              <a:t>15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692150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Ovoce a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Ovoce i zelenina jsou pro člověka velice zdravé.</a:t>
            </a:r>
          </a:p>
          <a:p>
            <a:r>
              <a:rPr lang="cs-CZ" dirty="0" smtClean="0"/>
              <a:t>Obsahují mnoho důležitých vitaminů a minerálů.</a:t>
            </a:r>
          </a:p>
          <a:p>
            <a:r>
              <a:rPr lang="cs-CZ" dirty="0" smtClean="0"/>
              <a:t>Ovoce roste z pravidla na stromech nebo na keřích.</a:t>
            </a:r>
          </a:p>
          <a:p>
            <a:r>
              <a:rPr lang="cs-CZ" dirty="0" smtClean="0"/>
              <a:t>Zelenina roste každý rok znovu ze semen.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Ovoce a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Ovoce: jablko, </a:t>
            </a:r>
            <a:r>
              <a:rPr lang="cs-CZ" dirty="0"/>
              <a:t>h</a:t>
            </a:r>
            <a:r>
              <a:rPr lang="cs-CZ" dirty="0" smtClean="0"/>
              <a:t>ruška, třešeň, jahoda, hroznové víno, meruňka, nektarinka, angrešt</a:t>
            </a:r>
          </a:p>
          <a:p>
            <a:r>
              <a:rPr lang="cs-CZ" dirty="0" smtClean="0"/>
              <a:t>Zelenina: meloun, mrkev, celer, petržel, paprika, cibule, zelí, květák, brokolice</a:t>
            </a:r>
            <a:endParaRPr lang="cs-CZ" dirty="0"/>
          </a:p>
        </p:txBody>
      </p:sp>
      <p:pic>
        <p:nvPicPr>
          <p:cNvPr id="2050" name="Picture 2" descr="Soubor:Close up grap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1" y="3861048"/>
            <a:ext cx="3991455" cy="2664296"/>
          </a:xfrm>
          <a:prstGeom prst="rect">
            <a:avLst/>
          </a:prstGeom>
          <a:noFill/>
        </p:spPr>
      </p:pic>
      <p:pic>
        <p:nvPicPr>
          <p:cNvPr id="2052" name="Picture 4" descr="Soubor:Broccoli bunch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861048"/>
            <a:ext cx="4019600" cy="268308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707904" y="616530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48064" y="414908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Calibri" pitchFamily="34" charset="0"/>
                <a:cs typeface="+mn-ea"/>
              </a:rPr>
              <a:t>Autorem materi</a:t>
            </a:r>
            <a:r>
              <a:rPr lang="cs-CZ" dirty="0" smtClean="0">
                <a:cs typeface="+mn-ea"/>
              </a:rPr>
              <a:t>á</a:t>
            </a:r>
            <a:r>
              <a:rPr lang="cs-CZ" dirty="0" smtClean="0">
                <a:latin typeface="Calibri" pitchFamily="34" charset="0"/>
                <a:cs typeface="+mn-ea"/>
              </a:rPr>
              <a:t>lu a v</a:t>
            </a:r>
            <a:r>
              <a:rPr lang="cs-CZ" dirty="0" smtClean="0">
                <a:cs typeface="+mn-ea"/>
              </a:rPr>
              <a:t>š</a:t>
            </a:r>
            <a:r>
              <a:rPr lang="cs-CZ" dirty="0" smtClean="0">
                <a:latin typeface="Calibri" pitchFamily="34" charset="0"/>
                <a:cs typeface="+mn-ea"/>
              </a:rPr>
              <a:t>ech jeho č</a:t>
            </a:r>
            <a:r>
              <a:rPr lang="cs-CZ" dirty="0" smtClean="0">
                <a:cs typeface="+mn-ea"/>
              </a:rPr>
              <a:t>á</a:t>
            </a:r>
            <a:r>
              <a:rPr lang="cs-CZ" dirty="0" smtClean="0">
                <a:latin typeface="Calibri" pitchFamily="34" charset="0"/>
                <a:cs typeface="+mn-ea"/>
              </a:rPr>
              <a:t>st</a:t>
            </a:r>
            <a:r>
              <a:rPr lang="cs-CZ" dirty="0" smtClean="0">
                <a:cs typeface="+mn-ea"/>
              </a:rPr>
              <a:t>í</a:t>
            </a:r>
            <a:r>
              <a:rPr lang="cs-CZ" dirty="0" smtClean="0">
                <a:latin typeface="Calibri" pitchFamily="34" charset="0"/>
                <a:cs typeface="+mn-ea"/>
              </a:rPr>
              <a:t>, nen</a:t>
            </a:r>
            <a:r>
              <a:rPr lang="cs-CZ" dirty="0" smtClean="0">
                <a:cs typeface="+mn-ea"/>
              </a:rPr>
              <a:t>í</a:t>
            </a:r>
            <a:r>
              <a:rPr lang="cs-CZ" dirty="0" smtClean="0">
                <a:latin typeface="Calibri" pitchFamily="34" charset="0"/>
                <a:cs typeface="+mn-ea"/>
              </a:rPr>
              <a:t>-li uvedeno jinak, je Mgr. </a:t>
            </a:r>
            <a:r>
              <a:rPr lang="cs-CZ" dirty="0" smtClean="0">
                <a:latin typeface="Calibri" pitchFamily="34" charset="0"/>
              </a:rPr>
              <a:t>Erik </a:t>
            </a:r>
            <a:r>
              <a:rPr lang="cs-CZ" dirty="0" err="1" smtClean="0">
                <a:latin typeface="Calibri" pitchFamily="34" charset="0"/>
              </a:rPr>
              <a:t>Hillebrand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smtClean="0"/>
              <a:t>Obr. 1 Soubor:</a:t>
            </a:r>
            <a:r>
              <a:rPr lang="cs-CZ" dirty="0" err="1" smtClean="0"/>
              <a:t>Close</a:t>
            </a:r>
            <a:r>
              <a:rPr lang="cs-CZ" dirty="0" smtClean="0"/>
              <a:t> </a:t>
            </a:r>
            <a:r>
              <a:rPr lang="cs-CZ" dirty="0" err="1"/>
              <a:t>up</a:t>
            </a:r>
            <a:r>
              <a:rPr lang="cs-CZ" dirty="0"/>
              <a:t> </a:t>
            </a:r>
            <a:r>
              <a:rPr lang="cs-CZ" dirty="0" err="1"/>
              <a:t>grapes.jpg</a:t>
            </a:r>
            <a:r>
              <a:rPr lang="cs-CZ" dirty="0"/>
              <a:t>. In 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2011-03-11]. Dostupné z WWW: &lt;http://cs.wikipedia.org/wiki/Soubor:Close_up_grapes.jpg</a:t>
            </a:r>
            <a:r>
              <a:rPr lang="cs-CZ" dirty="0" smtClean="0"/>
              <a:t>&gt;</a:t>
            </a:r>
          </a:p>
          <a:p>
            <a:r>
              <a:rPr lang="cs-CZ" dirty="0" smtClean="0"/>
              <a:t>Obr. 2 </a:t>
            </a:r>
            <a:r>
              <a:rPr lang="cs-CZ" dirty="0"/>
              <a:t>Soubor:</a:t>
            </a:r>
            <a:r>
              <a:rPr lang="cs-CZ" dirty="0" err="1"/>
              <a:t>Broccoli</a:t>
            </a:r>
            <a:r>
              <a:rPr lang="cs-CZ" dirty="0"/>
              <a:t> </a:t>
            </a:r>
            <a:r>
              <a:rPr lang="cs-CZ" dirty="0" err="1"/>
              <a:t>bunches.jpg</a:t>
            </a:r>
            <a:r>
              <a:rPr lang="cs-CZ" dirty="0"/>
              <a:t>. In 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2011-03-11]. Dostupné z WWW: &lt;http://cs.wikipedia.org/wiki/Soubor:Broccoli_bunches.jpg&gt;.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119</Words>
  <Application>Microsoft Office PowerPoint</Application>
  <PresentationFormat>Předvádění na obrazovce (4:3)</PresentationFormat>
  <Paragraphs>18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Prvouka pro 2. tř.</vt:lpstr>
      <vt:lpstr>Ovoce a zelenina</vt:lpstr>
      <vt:lpstr>Ovoce a zelenina</vt:lpstr>
      <vt:lpstr>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Prvouka pro 2. tř.</dc:title>
  <dc:creator>ucitel</dc:creator>
  <cp:lastModifiedBy>ucitel</cp:lastModifiedBy>
  <cp:revision>1</cp:revision>
  <dcterms:created xsi:type="dcterms:W3CDTF">2011-03-11T13:18:03Z</dcterms:created>
  <dcterms:modified xsi:type="dcterms:W3CDTF">2011-03-11T13:26:24Z</dcterms:modified>
</cp:coreProperties>
</file>