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17277-8827-4864-AAD3-0E145965F535}" type="datetimeFigureOut">
              <a:rPr lang="cs-CZ" smtClean="0"/>
              <a:t>11.3.2011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19E0E-057F-4925-9F88-1096354E99B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Prvouka pro 2. tř.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Savci </a:t>
            </a:r>
          </a:p>
          <a:p>
            <a:r>
              <a:rPr lang="cs-CZ" dirty="0" smtClean="0"/>
              <a:t>III/2</a:t>
            </a:r>
          </a:p>
          <a:p>
            <a:r>
              <a:rPr lang="cs-CZ" dirty="0" smtClean="0"/>
              <a:t>16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6921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Označení živočichů jako savců je proto, že patří do skupiny, jejichž mláďata sají mateřské mléko.</a:t>
            </a:r>
          </a:p>
          <a:p>
            <a:r>
              <a:rPr lang="cs-CZ" dirty="0" smtClean="0"/>
              <a:t>Většina savců rodí živá mláďata.</a:t>
            </a:r>
          </a:p>
          <a:p>
            <a:r>
              <a:rPr lang="cs-CZ" dirty="0" smtClean="0"/>
              <a:t>Všichni savci mají srst.</a:t>
            </a:r>
          </a:p>
          <a:p>
            <a:r>
              <a:rPr lang="cs-CZ" dirty="0" smtClean="0"/>
              <a:t>Všichni savci mají v těle teplou krev – jsou teplokrevní.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Savci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Mezi savce patří:</a:t>
            </a:r>
          </a:p>
          <a:p>
            <a:r>
              <a:rPr lang="cs-CZ" dirty="0" smtClean="0"/>
              <a:t>Člověk</a:t>
            </a:r>
          </a:p>
          <a:p>
            <a:r>
              <a:rPr lang="cs-CZ" dirty="0" smtClean="0"/>
              <a:t>Kůň</a:t>
            </a:r>
          </a:p>
          <a:p>
            <a:r>
              <a:rPr lang="cs-CZ" dirty="0" smtClean="0"/>
              <a:t>Slon</a:t>
            </a:r>
          </a:p>
          <a:p>
            <a:r>
              <a:rPr lang="cs-CZ" dirty="0" smtClean="0"/>
              <a:t>Delfín</a:t>
            </a:r>
          </a:p>
          <a:p>
            <a:r>
              <a:rPr lang="cs-CZ" dirty="0" smtClean="0"/>
              <a:t>Kosatka</a:t>
            </a:r>
          </a:p>
          <a:p>
            <a:r>
              <a:rPr lang="cs-CZ" dirty="0" smtClean="0"/>
              <a:t>Lenochod</a:t>
            </a:r>
          </a:p>
          <a:p>
            <a:endParaRPr lang="cs-CZ" dirty="0"/>
          </a:p>
        </p:txBody>
      </p:sp>
      <p:pic>
        <p:nvPicPr>
          <p:cNvPr id="8194" name="Picture 2" descr="Soubor:Common dolph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412776"/>
            <a:ext cx="3505200" cy="2286001"/>
          </a:xfrm>
          <a:prstGeom prst="rect">
            <a:avLst/>
          </a:prstGeom>
          <a:noFill/>
        </p:spPr>
      </p:pic>
      <p:pic>
        <p:nvPicPr>
          <p:cNvPr id="8196" name="Picture 4" descr="Soubor:Asian Elephant Prague Zo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204864"/>
            <a:ext cx="2225824" cy="3338736"/>
          </a:xfrm>
          <a:prstGeom prst="rect">
            <a:avLst/>
          </a:prstGeom>
          <a:noFill/>
        </p:spPr>
      </p:pic>
      <p:pic>
        <p:nvPicPr>
          <p:cNvPr id="8198" name="Picture 6" descr="Soubor:Bradyp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789040"/>
            <a:ext cx="2126010" cy="283468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627784" y="522920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32849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40152" y="623731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Obr. 3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Calibri" pitchFamily="34" charset="0"/>
                <a:cs typeface="+mn-ea"/>
              </a:rPr>
              <a:t>Autorem materi</a:t>
            </a:r>
            <a:r>
              <a:rPr lang="cs-CZ" dirty="0" smtClean="0">
                <a:cs typeface="+mn-ea"/>
              </a:rPr>
              <a:t>á</a:t>
            </a:r>
            <a:r>
              <a:rPr lang="cs-CZ" dirty="0" smtClean="0">
                <a:latin typeface="Calibri" pitchFamily="34" charset="0"/>
                <a:cs typeface="+mn-ea"/>
              </a:rPr>
              <a:t>lu a v</a:t>
            </a:r>
            <a:r>
              <a:rPr lang="cs-CZ" dirty="0" smtClean="0">
                <a:cs typeface="+mn-ea"/>
              </a:rPr>
              <a:t>š</a:t>
            </a:r>
            <a:r>
              <a:rPr lang="cs-CZ" dirty="0" smtClean="0">
                <a:latin typeface="Calibri" pitchFamily="34" charset="0"/>
                <a:cs typeface="+mn-ea"/>
              </a:rPr>
              <a:t>ech jeho č</a:t>
            </a:r>
            <a:r>
              <a:rPr lang="cs-CZ" dirty="0" smtClean="0">
                <a:cs typeface="+mn-ea"/>
              </a:rPr>
              <a:t>á</a:t>
            </a:r>
            <a:r>
              <a:rPr lang="cs-CZ" dirty="0" smtClean="0">
                <a:latin typeface="Calibri" pitchFamily="34" charset="0"/>
                <a:cs typeface="+mn-ea"/>
              </a:rPr>
              <a:t>st</a:t>
            </a:r>
            <a:r>
              <a:rPr lang="cs-CZ" dirty="0" smtClean="0">
                <a:cs typeface="+mn-ea"/>
              </a:rPr>
              <a:t>í</a:t>
            </a:r>
            <a:r>
              <a:rPr lang="cs-CZ" dirty="0" smtClean="0">
                <a:latin typeface="Calibri" pitchFamily="34" charset="0"/>
                <a:cs typeface="+mn-ea"/>
              </a:rPr>
              <a:t>, nen</a:t>
            </a:r>
            <a:r>
              <a:rPr lang="cs-CZ" dirty="0" smtClean="0">
                <a:cs typeface="+mn-ea"/>
              </a:rPr>
              <a:t>í</a:t>
            </a:r>
            <a:r>
              <a:rPr lang="cs-CZ" dirty="0" smtClean="0">
                <a:latin typeface="Calibri" pitchFamily="34" charset="0"/>
                <a:cs typeface="+mn-ea"/>
              </a:rPr>
              <a:t>-li uvedeno jinak, je Mgr. </a:t>
            </a:r>
            <a:r>
              <a:rPr lang="cs-CZ" dirty="0" smtClean="0">
                <a:latin typeface="Calibri" pitchFamily="34" charset="0"/>
              </a:rPr>
              <a:t>Erik </a:t>
            </a:r>
            <a:r>
              <a:rPr lang="cs-CZ" dirty="0" err="1" smtClean="0">
                <a:latin typeface="Calibri" pitchFamily="34" charset="0"/>
              </a:rPr>
              <a:t>Hillebrand</a:t>
            </a:r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obr. 1 </a:t>
            </a:r>
            <a:r>
              <a:rPr lang="cs-CZ" dirty="0"/>
              <a:t>Soubor:</a:t>
            </a:r>
            <a:r>
              <a:rPr lang="cs-CZ" dirty="0" err="1"/>
              <a:t>Asian</a:t>
            </a:r>
            <a:r>
              <a:rPr lang="cs-CZ" dirty="0"/>
              <a:t> </a:t>
            </a:r>
            <a:r>
              <a:rPr lang="cs-CZ" dirty="0" err="1"/>
              <a:t>Elephant</a:t>
            </a:r>
            <a:r>
              <a:rPr lang="cs-CZ" dirty="0"/>
              <a:t> </a:t>
            </a:r>
            <a:r>
              <a:rPr lang="cs-CZ" dirty="0" err="1"/>
              <a:t>Prague</a:t>
            </a:r>
            <a:r>
              <a:rPr lang="cs-CZ" dirty="0"/>
              <a:t> Zoo.</a:t>
            </a:r>
            <a:r>
              <a:rPr lang="cs-CZ" dirty="0" err="1"/>
              <a:t>jpg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2011-03-11]. Dostupné z WWW: &lt;http://cs.wikipedia.org/wiki/Soubor:Asian_Elephant_Prague_Zoo.jpg&gt;.</a:t>
            </a:r>
            <a:endParaRPr lang="cs-CZ" dirty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Obr. 2 </a:t>
            </a:r>
            <a:r>
              <a:rPr lang="cs-CZ" dirty="0"/>
              <a:t>Soubor:</a:t>
            </a:r>
            <a:r>
              <a:rPr lang="cs-CZ" dirty="0" err="1"/>
              <a:t>Common</a:t>
            </a:r>
            <a:r>
              <a:rPr lang="cs-CZ" dirty="0"/>
              <a:t> </a:t>
            </a:r>
            <a:r>
              <a:rPr lang="cs-CZ" dirty="0" err="1"/>
              <a:t>dolphin.jpg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2011-03-11]. Dostupné z WWW: &lt;http://cs.wikipedia.org/wiki/Soubor:Common_dolphin.jpg</a:t>
            </a:r>
            <a:r>
              <a:rPr lang="cs-CZ" dirty="0" smtClean="0"/>
              <a:t>&gt;.</a:t>
            </a:r>
          </a:p>
          <a:p>
            <a:r>
              <a:rPr lang="cs-CZ" dirty="0" smtClean="0">
                <a:latin typeface="Calibri" pitchFamily="34" charset="0"/>
              </a:rPr>
              <a:t>Obr. 3 </a:t>
            </a:r>
            <a:r>
              <a:rPr lang="cs-CZ" dirty="0"/>
              <a:t>Soubor:</a:t>
            </a:r>
            <a:r>
              <a:rPr lang="cs-CZ" dirty="0" err="1"/>
              <a:t>Bradypus.jpg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2011-03-11]. Dostupné z WWW: &lt;http://cs.wikipedia.org/wiki/Soubor:Bradypus.jpg&gt;.</a:t>
            </a:r>
            <a:endParaRPr lang="cs-CZ" dirty="0" smtClean="0"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96</Words>
  <Application>Microsoft Office PowerPoint</Application>
  <PresentationFormat>Předvádění na obrazovce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Prvouka pro 2. tř.</vt:lpstr>
      <vt:lpstr>Savci </vt:lpstr>
      <vt:lpstr>Savci 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 pro 2. tř.</dc:title>
  <dc:creator>ucitel</dc:creator>
  <cp:lastModifiedBy>ucitel</cp:lastModifiedBy>
  <cp:revision>2</cp:revision>
  <dcterms:created xsi:type="dcterms:W3CDTF">2011-03-11T13:18:03Z</dcterms:created>
  <dcterms:modified xsi:type="dcterms:W3CDTF">2011-03-11T13:35:38Z</dcterms:modified>
</cp:coreProperties>
</file>