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87" r:id="rId2"/>
    <p:sldId id="289" r:id="rId3"/>
    <p:sldId id="290" r:id="rId4"/>
    <p:sldId id="291" r:id="rId5"/>
    <p:sldId id="324" r:id="rId6"/>
    <p:sldId id="308" r:id="rId7"/>
    <p:sldId id="309" r:id="rId8"/>
    <p:sldId id="310" r:id="rId9"/>
    <p:sldId id="311" r:id="rId10"/>
    <p:sldId id="312" r:id="rId11"/>
    <p:sldId id="313" r:id="rId12"/>
    <p:sldId id="314" r:id="rId13"/>
    <p:sldId id="315" r:id="rId14"/>
    <p:sldId id="316" r:id="rId15"/>
    <p:sldId id="317" r:id="rId16"/>
    <p:sldId id="318" r:id="rId17"/>
    <p:sldId id="319" r:id="rId18"/>
    <p:sldId id="320" r:id="rId19"/>
    <p:sldId id="321" r:id="rId20"/>
    <p:sldId id="322" r:id="rId21"/>
    <p:sldId id="323" r:id="rId22"/>
    <p:sldId id="325" r:id="rId23"/>
    <p:sldId id="288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24757-2891-48E7-A9DA-6FB29F684CB5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C4930-12DE-4CA9-B67C-EC4D3AC2B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5DD05-96A8-4ED8-8EA8-775FB1412E6F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B8745-7F18-48FA-991C-52DEEBC1E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F4F94-AD07-4A3D-8E26-85FD9879B68E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A4872-E628-4A09-AD90-DAA2E848C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E6DBD-3BB8-492D-851C-A5702F9B306A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54F49-1B9F-4708-B62B-DC9E02117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B779A-1CCA-4B7F-B0CD-8E03EB689B5B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458F1-C70D-42AC-B8AB-0C714D19C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0A725-72FF-49F4-889D-7F3A845D9935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16F38-7579-4DE4-BC2D-B4DA272F9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A60E4-E38A-42BF-A8DE-87602FFC0CAB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96DA2-E5B6-48AC-B848-4C588E7C2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0C9A-E011-4677-A7FA-29744C18908E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EFFBF-DD01-4129-80D1-A8B93CDCB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5F3A4-6B2D-4478-81F3-641D4FAAE533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7A9A8-E882-4A8E-9385-9B025C19E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3835C-401B-4972-9728-E056370946FB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1BF4A-3898-45EE-97D1-C0FA251B0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92281-EA53-4905-8119-09F76F89EE10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2F885-AC89-4E7A-B419-1573C8E50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98D1D47-BD0D-4F5A-B1B8-F003C76BA41A}" type="datetimeFigureOut">
              <a:rPr lang="cs-CZ"/>
              <a:pPr>
                <a:defRPr/>
              </a:pPr>
              <a:t>24.5.2013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0E4260-7C1B-44EA-8E5E-7921D7896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2" r:id="rId2"/>
    <p:sldLayoutId id="2147483801" r:id="rId3"/>
    <p:sldLayoutId id="2147483800" r:id="rId4"/>
    <p:sldLayoutId id="2147483799" r:id="rId5"/>
    <p:sldLayoutId id="2147483798" r:id="rId6"/>
    <p:sldLayoutId id="2147483797" r:id="rId7"/>
    <p:sldLayoutId id="2147483796" r:id="rId8"/>
    <p:sldLayoutId id="2147483804" r:id="rId9"/>
    <p:sldLayoutId id="2147483795" r:id="rId10"/>
    <p:sldLayoutId id="214748379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6/63/Europe_191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//upload.wikimedia.org/wikipedia/commons/f/fe/Map_Europe_1923-cs.sv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32024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VY_32_INOVACE_5B_1_1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světová válka - opakování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11.9.2012  ve třídě  9.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opakování učiva 8. ročníku, konkrétně základních znalostí o 1. světové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válce, prezentace je doplněna o mapy Evropy před světovým konfliktem a po něm.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4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204864"/>
            <a:ext cx="8305800" cy="2295128"/>
          </a:xfrm>
        </p:spPr>
        <p:txBody>
          <a:bodyPr>
            <a:noAutofit/>
          </a:bodyPr>
          <a:lstStyle/>
          <a:p>
            <a:pPr algn="ctr"/>
            <a:r>
              <a:rPr lang="cs-CZ" sz="6500" b="1" dirty="0" smtClean="0"/>
              <a:t>Opakování učiva </a:t>
            </a:r>
            <a:br>
              <a:rPr lang="cs-CZ" sz="6500" b="1" dirty="0" smtClean="0"/>
            </a:br>
            <a:r>
              <a:rPr lang="cs-CZ" sz="6500" b="1" dirty="0" smtClean="0"/>
              <a:t>8. ročníku </a:t>
            </a:r>
            <a:br>
              <a:rPr lang="cs-CZ" sz="6500" b="1" dirty="0" smtClean="0"/>
            </a:br>
            <a:r>
              <a:rPr lang="cs-CZ" sz="6500" b="1" dirty="0" smtClean="0"/>
              <a:t>1. světová válka</a:t>
            </a:r>
            <a:endParaRPr lang="cs-CZ" sz="6500" b="1" dirty="0"/>
          </a:p>
        </p:txBody>
      </p:sp>
    </p:spTree>
    <p:extLst>
      <p:ext uri="{BB962C8B-B14F-4D97-AF65-F5344CB8AC3E}">
        <p14:creationId xmlns:p14="http://schemas.microsoft.com/office/powerpoint/2010/main" val="258484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8500" b="1" dirty="0" smtClean="0"/>
              <a:t>Co vedlo k první světové válce?</a:t>
            </a:r>
            <a:endParaRPr lang="cs-CZ" sz="8500" b="1" dirty="0"/>
          </a:p>
        </p:txBody>
      </p:sp>
    </p:spTree>
    <p:extLst>
      <p:ext uri="{BB962C8B-B14F-4D97-AF65-F5344CB8AC3E}">
        <p14:creationId xmlns:p14="http://schemas.microsoft.com/office/powerpoint/2010/main" val="3621871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605461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tx2"/>
                </a:solidFill>
              </a:rPr>
              <a:t>Ekonomický a vojenský vzestup Německa</a:t>
            </a:r>
          </a:p>
          <a:p>
            <a:r>
              <a:rPr lang="cs-CZ" sz="4800" b="1" dirty="0" smtClean="0">
                <a:solidFill>
                  <a:schemeClr val="tx2"/>
                </a:solidFill>
              </a:rPr>
              <a:t>Snaha o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  přerozdělení kolonií</a:t>
            </a:r>
          </a:p>
          <a:p>
            <a:r>
              <a:rPr lang="cs-CZ" sz="4800" b="1" dirty="0" smtClean="0">
                <a:solidFill>
                  <a:schemeClr val="tx2"/>
                </a:solidFill>
              </a:rPr>
              <a:t>Obecný vzrůst napětí mezi evropskými mocnostmi</a:t>
            </a:r>
            <a:endParaRPr lang="cs-CZ" sz="4800" b="1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ntb\AppData\Local\Microsoft\Windows\Temporary Internet Files\Content.IE5\A7ZBV46F\MC90042806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78562"/>
            <a:ext cx="2952328" cy="1799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331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Europe 191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" y="0"/>
            <a:ext cx="9144000" cy="6854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1791988"/>
            <a:ext cx="4572000" cy="4770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500" b="1" dirty="0" smtClean="0"/>
              <a:t>Evropa v roce 1914</a:t>
            </a:r>
            <a:endParaRPr lang="cs-CZ" sz="2500" b="1" dirty="0"/>
          </a:p>
        </p:txBody>
      </p:sp>
    </p:spTree>
    <p:extLst>
      <p:ext uri="{BB962C8B-B14F-4D97-AF65-F5344CB8AC3E}">
        <p14:creationId xmlns:p14="http://schemas.microsoft.com/office/powerpoint/2010/main" val="4631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8500" b="1" dirty="0" smtClean="0"/>
              <a:t>Kdy začala první světová válka?</a:t>
            </a:r>
            <a:endParaRPr lang="cs-CZ" sz="8500" b="1" dirty="0"/>
          </a:p>
        </p:txBody>
      </p:sp>
    </p:spTree>
    <p:extLst>
      <p:ext uri="{BB962C8B-B14F-4D97-AF65-F5344CB8AC3E}">
        <p14:creationId xmlns:p14="http://schemas.microsoft.com/office/powerpoint/2010/main" val="359542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29600" cy="2736304"/>
          </a:xfrm>
        </p:spPr>
        <p:txBody>
          <a:bodyPr/>
          <a:lstStyle/>
          <a:p>
            <a:r>
              <a:rPr lang="cs-CZ" sz="11500" b="1" dirty="0" smtClean="0">
                <a:solidFill>
                  <a:schemeClr val="tx2"/>
                </a:solidFill>
              </a:rPr>
              <a:t>1914-1918</a:t>
            </a:r>
            <a:endParaRPr lang="cs-CZ" sz="11500" b="1" dirty="0">
              <a:solidFill>
                <a:schemeClr val="tx2"/>
              </a:solidFill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5414">
            <a:off x="5580427" y="3381815"/>
            <a:ext cx="2758443" cy="1875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6604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8500" b="1" dirty="0" smtClean="0"/>
              <a:t>Jaký byl průběh první světové války?</a:t>
            </a:r>
            <a:endParaRPr lang="cs-CZ" sz="8500" b="1" dirty="0"/>
          </a:p>
        </p:txBody>
      </p:sp>
    </p:spTree>
    <p:extLst>
      <p:ext uri="{BB962C8B-B14F-4D97-AF65-F5344CB8AC3E}">
        <p14:creationId xmlns:p14="http://schemas.microsoft.com/office/powerpoint/2010/main" val="144135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229600" cy="2736304"/>
          </a:xfrm>
        </p:spPr>
        <p:txBody>
          <a:bodyPr/>
          <a:lstStyle/>
          <a:p>
            <a:r>
              <a:rPr lang="cs-CZ" sz="5000" b="1" dirty="0" smtClean="0">
                <a:solidFill>
                  <a:schemeClr val="tx2"/>
                </a:solidFill>
              </a:rPr>
              <a:t>nejtěžší boje 1916</a:t>
            </a:r>
          </a:p>
          <a:p>
            <a:r>
              <a:rPr lang="cs-CZ" sz="5000" b="1" dirty="0" smtClean="0">
                <a:solidFill>
                  <a:schemeClr val="tx2"/>
                </a:solidFill>
              </a:rPr>
              <a:t>přelomové události – smrt Františka Josefa, vstup USA do války, ruské revoluce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245" y="3654622"/>
            <a:ext cx="2910353" cy="317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309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8500" b="1" dirty="0" smtClean="0"/>
              <a:t>Které státy tvořily Trojspolek?</a:t>
            </a:r>
            <a:endParaRPr lang="cs-CZ" sz="8500" b="1" dirty="0"/>
          </a:p>
        </p:txBody>
      </p:sp>
    </p:spTree>
    <p:extLst>
      <p:ext uri="{BB962C8B-B14F-4D97-AF65-F5344CB8AC3E}">
        <p14:creationId xmlns:p14="http://schemas.microsoft.com/office/powerpoint/2010/main" val="358790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836712"/>
            <a:ext cx="6357392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b="1" u="sng" dirty="0" err="1" smtClean="0">
                <a:solidFill>
                  <a:schemeClr val="tx2"/>
                </a:solidFill>
              </a:rPr>
              <a:t>Trospolek</a:t>
            </a:r>
            <a:r>
              <a:rPr lang="cs-CZ" sz="5000" b="1" dirty="0" smtClean="0">
                <a:solidFill>
                  <a:schemeClr val="tx2"/>
                </a:solidFill>
              </a:rPr>
              <a:t> = Centrální mocnosti</a:t>
            </a:r>
          </a:p>
          <a:p>
            <a:r>
              <a:rPr lang="cs-CZ" sz="4000" b="1" dirty="0" smtClean="0">
                <a:solidFill>
                  <a:schemeClr val="tx2"/>
                </a:solidFill>
              </a:rPr>
              <a:t>původně Německo</a:t>
            </a:r>
          </a:p>
          <a:p>
            <a:r>
              <a:rPr lang="cs-CZ" sz="4000" b="1" dirty="0" smtClean="0">
                <a:solidFill>
                  <a:schemeClr val="tx2"/>
                </a:solidFill>
              </a:rPr>
              <a:t>Rakousko-Uhersko</a:t>
            </a:r>
          </a:p>
          <a:p>
            <a:r>
              <a:rPr lang="cs-CZ" sz="4000" b="1" dirty="0" smtClean="0">
                <a:solidFill>
                  <a:schemeClr val="tx2"/>
                </a:solidFill>
              </a:rPr>
              <a:t>Itálie</a:t>
            </a:r>
          </a:p>
          <a:p>
            <a:r>
              <a:rPr lang="cs-CZ" sz="4000" b="1" dirty="0" smtClean="0">
                <a:solidFill>
                  <a:schemeClr val="tx2"/>
                </a:solidFill>
              </a:rPr>
              <a:t>Itálie se odtrhla</a:t>
            </a:r>
          </a:p>
          <a:p>
            <a:r>
              <a:rPr lang="cs-CZ" sz="4000" b="1" dirty="0" smtClean="0">
                <a:solidFill>
                  <a:schemeClr val="tx2"/>
                </a:solidFill>
              </a:rPr>
              <a:t>přidalo se Bulharsko</a:t>
            </a:r>
            <a:r>
              <a:rPr lang="cs-CZ" sz="4000" b="1" dirty="0">
                <a:solidFill>
                  <a:schemeClr val="tx2"/>
                </a:solidFill>
              </a:rPr>
              <a:t> </a:t>
            </a:r>
            <a:r>
              <a:rPr lang="cs-CZ" sz="4000" b="1" dirty="0" smtClean="0">
                <a:solidFill>
                  <a:schemeClr val="tx2"/>
                </a:solidFill>
              </a:rPr>
              <a:t>a osmanská říše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1865313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527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8500" b="1" dirty="0" smtClean="0"/>
              <a:t>Které státy tvořily Trojdohodu?</a:t>
            </a:r>
            <a:endParaRPr lang="cs-CZ" sz="8500" b="1" dirty="0"/>
          </a:p>
        </p:txBody>
      </p:sp>
    </p:spTree>
    <p:extLst>
      <p:ext uri="{BB962C8B-B14F-4D97-AF65-F5344CB8AC3E}">
        <p14:creationId xmlns:p14="http://schemas.microsoft.com/office/powerpoint/2010/main" val="359452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47414"/>
            <a:ext cx="8136904" cy="5193384"/>
          </a:xfrm>
        </p:spPr>
        <p:txBody>
          <a:bodyPr/>
          <a:lstStyle/>
          <a:p>
            <a:pPr marL="0" indent="0">
              <a:buNone/>
            </a:pPr>
            <a:r>
              <a:rPr lang="cs-CZ" sz="4000" b="1" u="sng" dirty="0" smtClean="0">
                <a:solidFill>
                  <a:schemeClr val="tx2"/>
                </a:solidFill>
              </a:rPr>
              <a:t>Trojdohoda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/>
                </a:solidFill>
              </a:rPr>
              <a:t>Velká Británie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/>
                </a:solidFill>
              </a:rPr>
              <a:t>Francie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/>
                </a:solidFill>
              </a:rPr>
              <a:t>Rusko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/>
                </a:solidFill>
              </a:rPr>
              <a:t>Postupně se přidala řada dalších států (Řecko, Portugalsko, Rumunsko, Japonsko, USA aj.)</a:t>
            </a: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2736"/>
            <a:ext cx="3240360" cy="2669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7258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933056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6800" b="1" dirty="0" smtClean="0"/>
              <a:t>Které významné státy proti sobě bojovaly během první světové války?</a:t>
            </a:r>
            <a:endParaRPr lang="cs-CZ" sz="6800" b="1" dirty="0"/>
          </a:p>
        </p:txBody>
      </p:sp>
    </p:spTree>
    <p:extLst>
      <p:ext uri="{BB962C8B-B14F-4D97-AF65-F5344CB8AC3E}">
        <p14:creationId xmlns:p14="http://schemas.microsoft.com/office/powerpoint/2010/main" val="202781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2564903"/>
            <a:ext cx="4316288" cy="3790021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b="1" dirty="0" smtClean="0">
                <a:solidFill>
                  <a:schemeClr val="tx2"/>
                </a:solidFill>
              </a:rPr>
              <a:t>státy Trojspolku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6649" y="2564904"/>
            <a:ext cx="4427984" cy="3934036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b="1" dirty="0">
                <a:solidFill>
                  <a:schemeClr val="tx2"/>
                </a:solidFill>
              </a:rPr>
              <a:t>státy Trojdohody</a:t>
            </a:r>
            <a:endParaRPr lang="cs-CZ" sz="5000" dirty="0"/>
          </a:p>
        </p:txBody>
      </p:sp>
      <p:pic>
        <p:nvPicPr>
          <p:cNvPr id="15362" name="Picture 2" descr="C:\Users\ntb\AppData\Local\Microsoft\Windows\Temporary Internet Files\Content.IE5\LFM2NQ3Q\MC9004325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68960"/>
            <a:ext cx="1574905" cy="157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1322" y="1052736"/>
            <a:ext cx="181610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7479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8500" b="1" dirty="0" smtClean="0"/>
              <a:t>Kdo v první světové válce vyhrál?</a:t>
            </a:r>
            <a:endParaRPr lang="cs-CZ" sz="8500" b="1" dirty="0"/>
          </a:p>
        </p:txBody>
      </p:sp>
    </p:spTree>
    <p:extLst>
      <p:ext uri="{BB962C8B-B14F-4D97-AF65-F5344CB8AC3E}">
        <p14:creationId xmlns:p14="http://schemas.microsoft.com/office/powerpoint/2010/main" val="312535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47414"/>
            <a:ext cx="8136904" cy="5193384"/>
          </a:xfrm>
        </p:spPr>
        <p:txBody>
          <a:bodyPr/>
          <a:lstStyle/>
          <a:p>
            <a:pPr marL="0" indent="0">
              <a:buNone/>
            </a:pPr>
            <a:r>
              <a:rPr lang="cs-CZ" sz="15000" b="1" dirty="0" smtClean="0">
                <a:solidFill>
                  <a:schemeClr val="tx2"/>
                </a:solidFill>
              </a:rPr>
              <a:t>Dohoda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73016"/>
            <a:ext cx="2664296" cy="2805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8597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/>
              <a:t>Kdy a jak vznikla Československá republika?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219851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47414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7000" b="1" dirty="0" smtClean="0">
                <a:solidFill>
                  <a:schemeClr val="tx2"/>
                </a:solidFill>
              </a:rPr>
              <a:t>28.10.1918</a:t>
            </a:r>
          </a:p>
          <a:p>
            <a:pPr marL="0" indent="0" algn="ctr">
              <a:buNone/>
            </a:pPr>
            <a:r>
              <a:rPr lang="cs-CZ" sz="7000" b="1" dirty="0" smtClean="0">
                <a:solidFill>
                  <a:schemeClr val="tx2"/>
                </a:solidFill>
              </a:rPr>
              <a:t>…předcházela řada politických jednání…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53136"/>
            <a:ext cx="1835150" cy="1506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732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305800" cy="2232248"/>
          </a:xfrm>
        </p:spPr>
        <p:txBody>
          <a:bodyPr>
            <a:noAutofit/>
          </a:bodyPr>
          <a:lstStyle/>
          <a:p>
            <a:pPr algn="ctr"/>
            <a:r>
              <a:rPr lang="cs-CZ" sz="7000" b="1" dirty="0" smtClean="0"/>
              <a:t>Jak se Čechoslováci zapojovali do bojů za 1. sv. války?</a:t>
            </a:r>
            <a:endParaRPr lang="cs-CZ" sz="7000" b="1" dirty="0"/>
          </a:p>
        </p:txBody>
      </p:sp>
    </p:spTree>
    <p:extLst>
      <p:ext uri="{BB962C8B-B14F-4D97-AF65-F5344CB8AC3E}">
        <p14:creationId xmlns:p14="http://schemas.microsoft.com/office/powerpoint/2010/main" val="292645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47414"/>
            <a:ext cx="8136904" cy="51933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chemeClr val="tx2"/>
                </a:solidFill>
              </a:rPr>
              <a:t>Boj za císaře pána (italská či ruská fronta)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tx2"/>
                </a:solidFill>
              </a:rPr>
              <a:t>Boj za svoje ideály (legionáři)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0733" y="5796974"/>
            <a:ext cx="1512168" cy="925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049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Soubor:Map Europe 1923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"/>
            <a:ext cx="9116800" cy="693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63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925777"/>
              </p:ext>
            </p:extLst>
          </p:nvPr>
        </p:nvGraphicFramePr>
        <p:xfrm>
          <a:off x="683568" y="3233738"/>
          <a:ext cx="8136904" cy="1936047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978-80-7235-428-3.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hlinkClick r:id="rId2"/>
                        </a:rPr>
                        <a:t>http://office.microsoft.com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>
                          <a:solidFill>
                            <a:schemeClr val="tx1"/>
                          </a:solidFill>
                          <a:effectLst/>
                        </a:rPr>
                        <a:t>DEPARTMENT OF HISTORY, UNITED STATES MILITARY ACADEMY. </a:t>
                      </a:r>
                      <a:r>
                        <a:rPr lang="en-US" sz="1100" i="1" dirty="0" smtClean="0">
                          <a:solidFill>
                            <a:schemeClr val="tx1"/>
                          </a:solidFill>
                          <a:effectLst/>
                        </a:rPr>
                        <a:t>Wikipedia.cz</a:t>
                      </a:r>
                      <a:r>
                        <a:rPr lang="en-US" sz="1100" dirty="0" smtClean="0">
                          <a:solidFill>
                            <a:schemeClr val="tx1"/>
                          </a:solidFill>
                          <a:effectLst/>
                        </a:rPr>
                        <a:t> [online]. [cit. 22.5.2013]. </a:t>
                      </a:r>
                      <a:r>
                        <a:rPr lang="en-US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Dostupný</a:t>
                      </a:r>
                      <a:r>
                        <a:rPr lang="en-US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na</a:t>
                      </a:r>
                      <a:r>
                        <a:rPr lang="en-US" sz="1100" dirty="0" smtClean="0">
                          <a:solidFill>
                            <a:schemeClr val="tx1"/>
                          </a:solidFill>
                          <a:effectLst/>
                        </a:rPr>
                        <a:t> WWW: http://cs.wikipedia.org/wiki/Soubor:Europe_1914.jpg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HISTORICAIR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22.5.2013]. Dostupný na WWW: http://cs.wikipedia.org/wiki/Soubor:Map_Europe_1923-cs.svg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0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850</TotalTime>
  <Words>293</Words>
  <Application>Microsoft Office PowerPoint</Application>
  <PresentationFormat>Předvádění na obrazovce (4:3)</PresentationFormat>
  <Paragraphs>80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Tok</vt:lpstr>
      <vt:lpstr>Prezentace aplikace PowerPoint</vt:lpstr>
      <vt:lpstr>Opakování učiva  8. ročníku  1. světová válka</vt:lpstr>
      <vt:lpstr>Co vedlo k první světové válce?</vt:lpstr>
      <vt:lpstr> </vt:lpstr>
      <vt:lpstr>Prezentace aplikace PowerPoint</vt:lpstr>
      <vt:lpstr>Kdy začala první světová válka?</vt:lpstr>
      <vt:lpstr> </vt:lpstr>
      <vt:lpstr>Jaký byl průběh první světové války?</vt:lpstr>
      <vt:lpstr> </vt:lpstr>
      <vt:lpstr>Které státy tvořily Trojspolek?</vt:lpstr>
      <vt:lpstr> </vt:lpstr>
      <vt:lpstr>Které státy tvořily Trojdohodu?</vt:lpstr>
      <vt:lpstr> </vt:lpstr>
      <vt:lpstr>Které významné státy proti sobě bojovaly během první světové války?</vt:lpstr>
      <vt:lpstr> </vt:lpstr>
      <vt:lpstr>Kdo v první světové válce vyhrál?</vt:lpstr>
      <vt:lpstr> </vt:lpstr>
      <vt:lpstr>Kdy a jak vznikla Československá republika?</vt:lpstr>
      <vt:lpstr> </vt:lpstr>
      <vt:lpstr>Jak se Čechoslováci zapojovali do bojů za 1. sv. války?</vt:lpstr>
      <vt:lpstr>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medkova</dc:creator>
  <cp:lastModifiedBy>ntb</cp:lastModifiedBy>
  <cp:revision>43</cp:revision>
  <dcterms:created xsi:type="dcterms:W3CDTF">2011-10-13T09:54:56Z</dcterms:created>
  <dcterms:modified xsi:type="dcterms:W3CDTF">2013-05-24T07:40:14Z</dcterms:modified>
</cp:coreProperties>
</file>