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7" r:id="rId2"/>
    <p:sldId id="289" r:id="rId3"/>
    <p:sldId id="290" r:id="rId4"/>
    <p:sldId id="302" r:id="rId5"/>
    <p:sldId id="306" r:id="rId6"/>
    <p:sldId id="293" r:id="rId7"/>
    <p:sldId id="303" r:id="rId8"/>
    <p:sldId id="296" r:id="rId9"/>
    <p:sldId id="304" r:id="rId10"/>
    <p:sldId id="291" r:id="rId11"/>
    <p:sldId id="299" r:id="rId12"/>
    <p:sldId id="298" r:id="rId13"/>
    <p:sldId id="305" r:id="rId14"/>
    <p:sldId id="292" r:id="rId15"/>
    <p:sldId id="300" r:id="rId16"/>
    <p:sldId id="301" r:id="rId17"/>
    <p:sldId id="307" r:id="rId18"/>
    <p:sldId id="288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424757-2891-48E7-A9DA-6FB29F684CB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9C4930-12DE-4CA9-B67C-EC4D3AC2B4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55DD05-96A8-4ED8-8EA8-775FB1412E6F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B8745-7F18-48FA-991C-52DEEBC1E1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CF4F94-AD07-4A3D-8E26-85FD9879B6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DA4872-E628-4A09-AD90-DAA2E848CF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CE6DBD-3BB8-492D-851C-A5702F9B306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054F49-1B9F-4708-B62B-DC9E02117B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B779A-1CCA-4B7F-B0CD-8E03EB689B5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458F1-C70D-42AC-B8AB-0C714D19C8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00A725-72FF-49F4-889D-7F3A845D993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A16F38-7579-4DE4-BC2D-B4DA272F9D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8A60E4-E38A-42BF-A8DE-87602FFC0CA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696DA2-E5B6-48AC-B848-4C588E7C23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A90C9A-E011-4677-A7FA-29744C1890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EFFBF-DD01-4129-80D1-A8B93CDCB2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05F3A4-6B2D-4478-81F3-641D4FAAE533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F7A9A8-E882-4A8E-9385-9B025C19E6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B3835C-401B-4972-9728-E056370946F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1BF4A-3898-45EE-97D1-C0FA251B09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392281-EA53-4905-8119-09F76F89EE10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42F885-AC89-4E7A-B419-1573C8E504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40E4260-7C1B-44EA-8E5E-7921D78965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989304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VY_32_INOVACE_5B_5_Výmarská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republika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9.10.2012  ve třídě  9.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výkladu učiva a jako podklad pro zápis žákům.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Obrazový materiál doplní dětem představu o probíraném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úseku dějin.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60848"/>
            <a:ext cx="864096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7385" y="1170794"/>
            <a:ext cx="7772400" cy="1780108"/>
          </a:xfrm>
        </p:spPr>
        <p:txBody>
          <a:bodyPr>
            <a:noAutofit/>
          </a:bodyPr>
          <a:lstStyle/>
          <a:p>
            <a:r>
              <a:rPr lang="cs-CZ" sz="75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Výmarská republika</a:t>
            </a:r>
            <a:endParaRPr lang="cs-CZ" sz="75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556001"/>
            <a:ext cx="6656784" cy="14732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97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5716157" cy="3450696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Ústavodárné shromáždění nové republiky po svržení císařství – město Výmar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2996952"/>
            <a:ext cx="1787419" cy="199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595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91880" y="2846550"/>
            <a:ext cx="4896544" cy="3450696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Paul von Hindenburg - prezident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10652"/>
            <a:ext cx="3096344" cy="416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664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072" y="1577245"/>
            <a:ext cx="6048672" cy="4966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1017567"/>
            <a:ext cx="4572000" cy="55399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0" b="1" dirty="0" smtClean="0"/>
              <a:t>Německá říše 1919-1937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146199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Potíže pramenící z porážky Německa ve válce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49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Potíže pramenící z porážky Německa ve válce</a:t>
            </a:r>
          </a:p>
          <a:p>
            <a:r>
              <a:rPr lang="cs-CZ" sz="4000" b="1" dirty="0" smtClean="0"/>
              <a:t>Německo mělo platit vysoké reparace – špatné ekonomické důsledky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15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Radikalizace obyvatelstva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385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Radikalizace obyvatelstva</a:t>
            </a:r>
          </a:p>
          <a:p>
            <a:r>
              <a:rPr lang="cs-CZ" sz="4000" b="1" dirty="0" smtClean="0"/>
              <a:t>Špatná hospodářská situace, hroucení ekonomiky</a:t>
            </a:r>
            <a:endParaRPr lang="cs-CZ" sz="4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944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4182534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USA poskytly Německu půjčky, snižovaly splátky reparací a splácení se rozložilo do delšího období = zlepšování situace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93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129798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komunisté a fašisté – extremisté, kteří  nabízejí rychlá a jednoduchá řešení problémů</a:t>
            </a:r>
          </a:p>
          <a:p>
            <a:endParaRPr lang="cs-CZ" sz="4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06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4065901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z obavy ze znárodňování přednost fašismu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89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4065901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z obavy ze znárodňování přednost fašismu</a:t>
            </a:r>
          </a:p>
          <a:p>
            <a:r>
              <a:rPr lang="cs-CZ" sz="4000" b="1" dirty="0" smtClean="0"/>
              <a:t>uspořádání státu dle fašismu (generál-důstojníci-vojáci) – podpora ke konci 20. let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4186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3284984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Světová hospodářská krize 1929 USA – rozšíření do Evropy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56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3284984"/>
            <a:ext cx="7408333" cy="3450696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Bída, nezaměstnanost, demokratická vláda není schopna řešit krizi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36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3968" y="3284984"/>
            <a:ext cx="3591909" cy="3450696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Adolf Hitler – nacistická strana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1919-1933 Výmarská republika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2781300" cy="370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736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47825"/>
            <a:ext cx="7620000" cy="521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911" y="786051"/>
            <a:ext cx="5904656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500" b="1" dirty="0"/>
              <a:t>Oficiální pohlednice výmarského národního shromáždění</a:t>
            </a:r>
          </a:p>
        </p:txBody>
      </p:sp>
    </p:spTree>
    <p:extLst>
      <p:ext uri="{BB962C8B-B14F-4D97-AF65-F5344CB8AC3E}">
        <p14:creationId xmlns:p14="http://schemas.microsoft.com/office/powerpoint/2010/main" val="421937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201678"/>
              </p:ext>
            </p:extLst>
          </p:nvPr>
        </p:nvGraphicFramePr>
        <p:xfrm>
          <a:off x="683568" y="3233738"/>
          <a:ext cx="8136904" cy="3092763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http://cs.wikipedia.org/wiki/Soubor:Hitler,_recoloured.jpg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FENDIUS, Robert.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http://cs.wikipedia.org/wiki/Soubor:Von_Hindenburg.jpg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http://cs.wikipedia.org/wiki/Soubor:Flag_of_Germany.svg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LIUZZO, David.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http://cs.wikipedia.org/wiki/Soubor:Wappen_Deutsches_Reich_(Weimarer_Republik).svg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http://cs.wikipedia.org/wiki/Soubor:Deutsches_Reich2.png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23.5.2013]. Dostupný na WWW: http://cs.wikipedia.org/wiki/Soubor:Offizielle_Postkarte_Weimarer_Nationalkversammlung.jpg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958</TotalTime>
  <Words>366</Words>
  <Application>Microsoft Office PowerPoint</Application>
  <PresentationFormat>Předvádění na obrazovce (4:3)</PresentationFormat>
  <Paragraphs>70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Prezentace aplikace PowerPoint</vt:lpstr>
      <vt:lpstr>Výmarská republika</vt:lpstr>
      <vt:lpstr>1919-1933 Výmarská republika</vt:lpstr>
      <vt:lpstr>1919-1933 Výmarská republika</vt:lpstr>
      <vt:lpstr>Prezentace aplikace PowerPoint</vt:lpstr>
      <vt:lpstr>1919-1933 Výmarská republika</vt:lpstr>
      <vt:lpstr>1919-1933 Výmarská republika</vt:lpstr>
      <vt:lpstr>1919-1933 Výmarská republika</vt:lpstr>
      <vt:lpstr>1919-1933 Výmarská republika</vt:lpstr>
      <vt:lpstr>1919-1933 Výmarská republika</vt:lpstr>
      <vt:lpstr>1919-1933 Výmarská republika</vt:lpstr>
      <vt:lpstr>1919-1933 Výmarská republika</vt:lpstr>
      <vt:lpstr>1919-1933 Výmarská republika</vt:lpstr>
      <vt:lpstr>1919-1933 Výmarská republika</vt:lpstr>
      <vt:lpstr>1919-1933 Výmarská republika</vt:lpstr>
      <vt:lpstr>1919-1933 Výmarská republika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54</cp:revision>
  <dcterms:created xsi:type="dcterms:W3CDTF">2011-10-13T09:54:56Z</dcterms:created>
  <dcterms:modified xsi:type="dcterms:W3CDTF">2013-05-24T07:44:25Z</dcterms:modified>
</cp:coreProperties>
</file>